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2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3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4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5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6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17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4118" r:id="rId1"/>
  </p:sldMasterIdLst>
  <p:notesMasterIdLst>
    <p:notesMasterId r:id="rId31"/>
  </p:notesMasterIdLst>
  <p:handoutMasterIdLst>
    <p:handoutMasterId r:id="rId32"/>
  </p:handoutMasterIdLst>
  <p:sldIdLst>
    <p:sldId id="422" r:id="rId2"/>
    <p:sldId id="557" r:id="rId3"/>
    <p:sldId id="558" r:id="rId4"/>
    <p:sldId id="426" r:id="rId5"/>
    <p:sldId id="320" r:id="rId6"/>
    <p:sldId id="464" r:id="rId7"/>
    <p:sldId id="559" r:id="rId8"/>
    <p:sldId id="556" r:id="rId9"/>
    <p:sldId id="541" r:id="rId10"/>
    <p:sldId id="466" r:id="rId11"/>
    <p:sldId id="467" r:id="rId12"/>
    <p:sldId id="560" r:id="rId13"/>
    <p:sldId id="519" r:id="rId14"/>
    <p:sldId id="537" r:id="rId15"/>
    <p:sldId id="485" r:id="rId16"/>
    <p:sldId id="486" r:id="rId17"/>
    <p:sldId id="534" r:id="rId18"/>
    <p:sldId id="555" r:id="rId19"/>
    <p:sldId id="473" r:id="rId20"/>
    <p:sldId id="474" r:id="rId21"/>
    <p:sldId id="476" r:id="rId22"/>
    <p:sldId id="477" r:id="rId23"/>
    <p:sldId id="478" r:id="rId24"/>
    <p:sldId id="536" r:id="rId25"/>
    <p:sldId id="481" r:id="rId26"/>
    <p:sldId id="479" r:id="rId27"/>
    <p:sldId id="482" r:id="rId28"/>
    <p:sldId id="465" r:id="rId29"/>
    <p:sldId id="484" r:id="rId30"/>
  </p:sldIdLst>
  <p:sldSz cx="9144000" cy="5143500" type="screen16x9"/>
  <p:notesSz cx="9928225" cy="6669088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  <a:srgbClr val="F1F0CC"/>
    <a:srgbClr val="FFFFCC"/>
    <a:srgbClr val="F7F8F0"/>
    <a:srgbClr val="9A161C"/>
    <a:srgbClr val="BF1B23"/>
    <a:srgbClr val="831318"/>
    <a:srgbClr val="7511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Orta Stil 3 - Vurgu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57" autoAdjust="0"/>
    <p:restoredTop sz="88578" autoAdjust="0"/>
  </p:normalViewPr>
  <p:slideViewPr>
    <p:cSldViewPr>
      <p:cViewPr varScale="1">
        <p:scale>
          <a:sx n="136" d="100"/>
          <a:sy n="136" d="100"/>
        </p:scale>
        <p:origin x="948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48" y="40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CD80F8-2391-47B4-A4E4-147DF52D94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05F6B85B-F654-4199-87AA-E96F69AD973E}">
      <dgm:prSet custT="1"/>
      <dgm:spPr/>
      <dgm:t>
        <a:bodyPr/>
        <a:lstStyle/>
        <a:p>
          <a:pPr algn="ctr" rtl="0"/>
          <a:r>
            <a:rPr lang="tr-TR" sz="2200" b="1" baseline="0" dirty="0" smtClean="0">
              <a:latin typeface="Arial" panose="020B0604020202020204" pitchFamily="34" charset="0"/>
              <a:cs typeface="Arial" panose="020B0604020202020204" pitchFamily="34" charset="0"/>
            </a:rPr>
            <a:t>Kütüphane ve Dokümantasyon Daire Başkanlığı</a:t>
          </a:r>
          <a:endParaRPr lang="tr-TR" sz="2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33FE15-5263-44C2-82F1-5FA3A4FC910D}" type="parTrans" cxnId="{394A1C2C-EC86-49D1-BE1B-0AD438155A55}">
      <dgm:prSet/>
      <dgm:spPr/>
      <dgm:t>
        <a:bodyPr/>
        <a:lstStyle/>
        <a:p>
          <a:endParaRPr lang="tr-TR" sz="2200"/>
        </a:p>
      </dgm:t>
    </dgm:pt>
    <dgm:pt modelId="{8D744ADB-7731-4D56-A24E-78DC8D0D7686}" type="sibTrans" cxnId="{394A1C2C-EC86-49D1-BE1B-0AD438155A55}">
      <dgm:prSet/>
      <dgm:spPr/>
      <dgm:t>
        <a:bodyPr/>
        <a:lstStyle/>
        <a:p>
          <a:endParaRPr lang="tr-TR" sz="2200"/>
        </a:p>
      </dgm:t>
    </dgm:pt>
    <dgm:pt modelId="{58B938EE-1886-46D5-871D-771DBEE4DE9E}" type="pres">
      <dgm:prSet presAssocID="{72CD80F8-2391-47B4-A4E4-147DF52D94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E1D63D7-A86A-4063-BD7D-3FE86AA1242F}" type="pres">
      <dgm:prSet presAssocID="{05F6B85B-F654-4199-87AA-E96F69AD973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9033CFE-E4B4-4F98-AA77-E7FF565EA347}" type="presOf" srcId="{72CD80F8-2391-47B4-A4E4-147DF52D9487}" destId="{58B938EE-1886-46D5-871D-771DBEE4DE9E}" srcOrd="0" destOrd="0" presId="urn:microsoft.com/office/officeart/2005/8/layout/vList2"/>
    <dgm:cxn modelId="{394A1C2C-EC86-49D1-BE1B-0AD438155A55}" srcId="{72CD80F8-2391-47B4-A4E4-147DF52D9487}" destId="{05F6B85B-F654-4199-87AA-E96F69AD973E}" srcOrd="0" destOrd="0" parTransId="{3333FE15-5263-44C2-82F1-5FA3A4FC910D}" sibTransId="{8D744ADB-7731-4D56-A24E-78DC8D0D7686}"/>
    <dgm:cxn modelId="{5388E74D-5834-4A31-AE92-5AA06BB60950}" type="presOf" srcId="{05F6B85B-F654-4199-87AA-E96F69AD973E}" destId="{8E1D63D7-A86A-4063-BD7D-3FE86AA1242F}" srcOrd="0" destOrd="0" presId="urn:microsoft.com/office/officeart/2005/8/layout/vList2"/>
    <dgm:cxn modelId="{884D63FF-A241-4EFA-8167-C4948C703619}" type="presParOf" srcId="{58B938EE-1886-46D5-871D-771DBEE4DE9E}" destId="{8E1D63D7-A86A-4063-BD7D-3FE86AA124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2573C55-7EF1-46E2-B5E5-599EB607D50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E89D6213-08CC-44A1-BDDE-3DF2D6B34980}">
      <dgm:prSet custT="1"/>
      <dgm:spPr/>
      <dgm:t>
        <a:bodyPr/>
        <a:lstStyle/>
        <a:p>
          <a:pPr algn="ctr" rtl="0"/>
          <a:r>
            <a:rPr lang="tr-TR" altLang="tr-TR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39.540</a:t>
          </a:r>
          <a:r>
            <a:rPr lang="tr-TR" altLang="tr-TR" sz="1400" dirty="0" smtClean="0">
              <a:latin typeface="Arial" panose="020B0604020202020204" pitchFamily="34" charset="0"/>
              <a:cs typeface="Arial" panose="020B0604020202020204" pitchFamily="34" charset="0"/>
            </a:rPr>
            <a:t> elektronik dergiyi bilgisayarınızdan, tablet ya da akıllı telefonlarınızdan kolayca keşfedebilir, okuyabilir ve alanınızda önemli dergileri takip edebilirsiniz.</a:t>
          </a:r>
          <a:endParaRPr lang="tr-T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742324-1542-49BE-ABDE-270D871129F6}" type="parTrans" cxnId="{5B83CD66-9DA6-42D9-B6CA-229436A9F2A8}">
      <dgm:prSet/>
      <dgm:spPr/>
      <dgm:t>
        <a:bodyPr/>
        <a:lstStyle/>
        <a:p>
          <a:endParaRPr lang="tr-TR"/>
        </a:p>
      </dgm:t>
    </dgm:pt>
    <dgm:pt modelId="{D96898A4-7BB9-4EEF-9BEB-612DBC0A6CC8}" type="sibTrans" cxnId="{5B83CD66-9DA6-42D9-B6CA-229436A9F2A8}">
      <dgm:prSet/>
      <dgm:spPr/>
      <dgm:t>
        <a:bodyPr/>
        <a:lstStyle/>
        <a:p>
          <a:endParaRPr lang="tr-TR"/>
        </a:p>
      </dgm:t>
    </dgm:pt>
    <dgm:pt modelId="{7E4D1F11-8524-4677-B512-C9DE57988E99}" type="pres">
      <dgm:prSet presAssocID="{D2573C55-7EF1-46E2-B5E5-599EB607D5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DB88176-A6A3-416F-8B4B-E0ED4B1BF987}" type="pres">
      <dgm:prSet presAssocID="{E89D6213-08CC-44A1-BDDE-3DF2D6B34980}" presName="parentText" presStyleLbl="node1" presStyleIdx="0" presStyleCnt="1" custScaleY="438597" custLinFactY="-700000" custLinFactNeighborX="536" custLinFactNeighborY="-70252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B83CD66-9DA6-42D9-B6CA-229436A9F2A8}" srcId="{D2573C55-7EF1-46E2-B5E5-599EB607D50C}" destId="{E89D6213-08CC-44A1-BDDE-3DF2D6B34980}" srcOrd="0" destOrd="0" parTransId="{D6742324-1542-49BE-ABDE-270D871129F6}" sibTransId="{D96898A4-7BB9-4EEF-9BEB-612DBC0A6CC8}"/>
    <dgm:cxn modelId="{9DB951CA-F735-4F39-BBC7-F929C9279E6F}" type="presOf" srcId="{E89D6213-08CC-44A1-BDDE-3DF2D6B34980}" destId="{2DB88176-A6A3-416F-8B4B-E0ED4B1BF987}" srcOrd="0" destOrd="0" presId="urn:microsoft.com/office/officeart/2005/8/layout/vList2"/>
    <dgm:cxn modelId="{18D385A9-8FC1-4439-8F13-CE80908B2F65}" type="presOf" srcId="{D2573C55-7EF1-46E2-B5E5-599EB607D50C}" destId="{7E4D1F11-8524-4677-B512-C9DE57988E99}" srcOrd="0" destOrd="0" presId="urn:microsoft.com/office/officeart/2005/8/layout/vList2"/>
    <dgm:cxn modelId="{37536FD3-7E1A-4045-B06D-4DD434DBF905}" type="presParOf" srcId="{7E4D1F11-8524-4677-B512-C9DE57988E99}" destId="{2DB88176-A6A3-416F-8B4B-E0ED4B1BF9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B201573-605D-46A8-A982-1C32B39180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C1689B07-B08E-41C6-B0EC-45B462B84507}">
      <dgm:prSet custT="1"/>
      <dgm:spPr/>
      <dgm:t>
        <a:bodyPr/>
        <a:lstStyle/>
        <a:p>
          <a:pPr algn="ctr" rtl="0"/>
          <a:r>
            <a:rPr lang="tr-TR" sz="2000" b="1" dirty="0" smtClean="0">
              <a:latin typeface="Arial" panose="020B0604020202020204" pitchFamily="34" charset="0"/>
              <a:cs typeface="Arial" panose="020B0604020202020204" pitchFamily="34" charset="0"/>
            </a:rPr>
            <a:t>Popüler Romanlar</a:t>
          </a:r>
          <a:endParaRPr lang="tr-TR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84D4D7-A34E-4821-A655-B5A26D601413}" type="parTrans" cxnId="{FB8299CE-F93F-4D91-9C44-522DC7103681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78C4C4-1DC9-4768-8012-CBEFE7204D77}" type="sibTrans" cxnId="{FB8299CE-F93F-4D91-9C44-522DC7103681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FE46A9-90A0-4003-A23E-CE52E272FB4B}" type="pres">
      <dgm:prSet presAssocID="{9B201573-605D-46A8-A982-1C32B39180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F5693B0-1D66-4399-948F-8D80AA6A4777}" type="pres">
      <dgm:prSet presAssocID="{C1689B07-B08E-41C6-B0EC-45B462B8450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1C6F60C-64D6-4D1F-90A5-947260BCBE5B}" type="presOf" srcId="{C1689B07-B08E-41C6-B0EC-45B462B84507}" destId="{CF5693B0-1D66-4399-948F-8D80AA6A4777}" srcOrd="0" destOrd="0" presId="urn:microsoft.com/office/officeart/2005/8/layout/vList2"/>
    <dgm:cxn modelId="{0EA00B0B-7AB2-46ED-AAEE-8513D258524E}" type="presOf" srcId="{9B201573-605D-46A8-A982-1C32B3918008}" destId="{F0FE46A9-90A0-4003-A23E-CE52E272FB4B}" srcOrd="0" destOrd="0" presId="urn:microsoft.com/office/officeart/2005/8/layout/vList2"/>
    <dgm:cxn modelId="{FB8299CE-F93F-4D91-9C44-522DC7103681}" srcId="{9B201573-605D-46A8-A982-1C32B3918008}" destId="{C1689B07-B08E-41C6-B0EC-45B462B84507}" srcOrd="0" destOrd="0" parTransId="{9084D4D7-A34E-4821-A655-B5A26D601413}" sibTransId="{A778C4C4-1DC9-4768-8012-CBEFE7204D77}"/>
    <dgm:cxn modelId="{CE9798CD-901B-4500-9251-4EB7C544386D}" type="presParOf" srcId="{F0FE46A9-90A0-4003-A23E-CE52E272FB4B}" destId="{CF5693B0-1D66-4399-948F-8D80AA6A47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D2069DD-9B03-4649-B6F0-DCF028D1E4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5EE445BF-19D0-4985-AC84-CA7B4E05DD69}">
      <dgm:prSet custT="1"/>
      <dgm:spPr/>
      <dgm:t>
        <a:bodyPr/>
        <a:lstStyle/>
        <a:p>
          <a:pPr algn="ctr" rtl="0"/>
          <a:r>
            <a:rPr lang="tr-TR" sz="2000" b="1" dirty="0" smtClean="0">
              <a:latin typeface="Arial" panose="020B0604020202020204" pitchFamily="34" charset="0"/>
              <a:cs typeface="Arial" panose="020B0604020202020204" pitchFamily="34" charset="0"/>
            </a:rPr>
            <a:t>Popüler Dergiler</a:t>
          </a:r>
          <a:endParaRPr lang="tr-TR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6FF26D-A991-4C36-9F82-EC87198BF287}" type="parTrans" cxnId="{2BBEAFCC-AF40-43FF-BE0A-67935A8D2875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F1492C-1223-407F-8D5B-DC8E7ED49DAF}" type="sibTrans" cxnId="{2BBEAFCC-AF40-43FF-BE0A-67935A8D2875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F152B5-EA7E-4B7A-B230-E3B54865C5DB}" type="pres">
      <dgm:prSet presAssocID="{FD2069DD-9B03-4649-B6F0-DCF028D1E4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592E587-4D21-45D1-9CDA-39C75F2944B9}" type="pres">
      <dgm:prSet presAssocID="{5EE445BF-19D0-4985-AC84-CA7B4E05DD6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BBEAFCC-AF40-43FF-BE0A-67935A8D2875}" srcId="{FD2069DD-9B03-4649-B6F0-DCF028D1E454}" destId="{5EE445BF-19D0-4985-AC84-CA7B4E05DD69}" srcOrd="0" destOrd="0" parTransId="{AA6FF26D-A991-4C36-9F82-EC87198BF287}" sibTransId="{14F1492C-1223-407F-8D5B-DC8E7ED49DAF}"/>
    <dgm:cxn modelId="{D2B37B94-2753-444F-906F-DC7E05E693A7}" type="presOf" srcId="{FD2069DD-9B03-4649-B6F0-DCF028D1E454}" destId="{9DF152B5-EA7E-4B7A-B230-E3B54865C5DB}" srcOrd="0" destOrd="0" presId="urn:microsoft.com/office/officeart/2005/8/layout/vList2"/>
    <dgm:cxn modelId="{273D06F1-7154-4D4B-85E5-1105904F64B8}" type="presOf" srcId="{5EE445BF-19D0-4985-AC84-CA7B4E05DD69}" destId="{0592E587-4D21-45D1-9CDA-39C75F2944B9}" srcOrd="0" destOrd="0" presId="urn:microsoft.com/office/officeart/2005/8/layout/vList2"/>
    <dgm:cxn modelId="{338EAAB3-5CAD-48E3-8F77-868247273B0A}" type="presParOf" srcId="{9DF152B5-EA7E-4B7A-B230-E3B54865C5DB}" destId="{0592E587-4D21-45D1-9CDA-39C75F2944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8079DC9-DB0C-4402-86B2-133959B2ED0C}" type="doc">
      <dgm:prSet loTypeId="urn:microsoft.com/office/officeart/2005/8/layout/vList2" loCatId="list" qsTypeId="urn:microsoft.com/office/officeart/2005/8/quickstyle/3d4" qsCatId="3D" csTypeId="urn:microsoft.com/office/officeart/2005/8/colors/accent0_1" csCatId="mainScheme"/>
      <dgm:spPr/>
      <dgm:t>
        <a:bodyPr/>
        <a:lstStyle/>
        <a:p>
          <a:endParaRPr lang="tr-TR"/>
        </a:p>
      </dgm:t>
    </dgm:pt>
    <dgm:pt modelId="{DF17E0EB-3B2D-4FBF-9E52-B602306B20CD}">
      <dgm:prSet custT="1"/>
      <dgm:spPr/>
      <dgm:t>
        <a:bodyPr/>
        <a:lstStyle/>
        <a:p>
          <a:pPr algn="ctr" rtl="0"/>
          <a:r>
            <a:rPr lang="tr-TR" sz="2000" b="1" dirty="0" smtClean="0">
              <a:latin typeface="Arial" panose="020B0604020202020204" pitchFamily="34" charset="0"/>
              <a:cs typeface="Arial" panose="020B0604020202020204" pitchFamily="34" charset="0"/>
            </a:rPr>
            <a:t>Ve Daha Fazlası…</a:t>
          </a:r>
          <a:endParaRPr lang="tr-TR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29E8B8-6714-44B5-B7EE-4358DA2E2174}" type="parTrans" cxnId="{8E6A727B-1BF5-49ED-9047-232024D3A1C9}">
      <dgm:prSet/>
      <dgm:spPr/>
      <dgm:t>
        <a:bodyPr/>
        <a:lstStyle/>
        <a:p>
          <a:endParaRPr lang="tr-TR"/>
        </a:p>
      </dgm:t>
    </dgm:pt>
    <dgm:pt modelId="{459E3B5C-DDBB-404D-AB47-B0626ACE8A3B}" type="sibTrans" cxnId="{8E6A727B-1BF5-49ED-9047-232024D3A1C9}">
      <dgm:prSet/>
      <dgm:spPr/>
      <dgm:t>
        <a:bodyPr/>
        <a:lstStyle/>
        <a:p>
          <a:endParaRPr lang="tr-TR"/>
        </a:p>
      </dgm:t>
    </dgm:pt>
    <dgm:pt modelId="{210A19C1-65F1-4C4B-9A15-0997E5FECD3F}" type="pres">
      <dgm:prSet presAssocID="{98079DC9-DB0C-4402-86B2-133959B2ED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53A5384-6F5D-496E-B806-D9FD2A2BB2E1}" type="pres">
      <dgm:prSet presAssocID="{DF17E0EB-3B2D-4FBF-9E52-B602306B20C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DCAC231-F325-4F02-9326-5FD9E5529C89}" type="presOf" srcId="{DF17E0EB-3B2D-4FBF-9E52-B602306B20CD}" destId="{D53A5384-6F5D-496E-B806-D9FD2A2BB2E1}" srcOrd="0" destOrd="0" presId="urn:microsoft.com/office/officeart/2005/8/layout/vList2"/>
    <dgm:cxn modelId="{8E6A727B-1BF5-49ED-9047-232024D3A1C9}" srcId="{98079DC9-DB0C-4402-86B2-133959B2ED0C}" destId="{DF17E0EB-3B2D-4FBF-9E52-B602306B20CD}" srcOrd="0" destOrd="0" parTransId="{1629E8B8-6714-44B5-B7EE-4358DA2E2174}" sibTransId="{459E3B5C-DDBB-404D-AB47-B0626ACE8A3B}"/>
    <dgm:cxn modelId="{70BDB204-9011-4126-BE38-F534752801F9}" type="presOf" srcId="{98079DC9-DB0C-4402-86B2-133959B2ED0C}" destId="{210A19C1-65F1-4C4B-9A15-0997E5FECD3F}" srcOrd="0" destOrd="0" presId="urn:microsoft.com/office/officeart/2005/8/layout/vList2"/>
    <dgm:cxn modelId="{87E94495-508B-4625-8FC1-F234D883BB71}" type="presParOf" srcId="{210A19C1-65F1-4C4B-9A15-0997E5FECD3F}" destId="{D53A5384-6F5D-496E-B806-D9FD2A2BB2E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AE21945-DE63-43A6-A58A-5BC3E1C58BC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18458DA4-4458-479D-82EF-5BAA1DF550E8}">
      <dgm:prSet custT="1"/>
      <dgm:spPr/>
      <dgm:t>
        <a:bodyPr/>
        <a:lstStyle/>
        <a:p>
          <a:pPr algn="ctr" rtl="0"/>
          <a:r>
            <a:rPr lang="tr-TR" sz="2000" b="1" dirty="0" smtClean="0">
              <a:latin typeface="Arial" panose="020B0604020202020204" pitchFamily="34" charset="0"/>
              <a:cs typeface="Arial" panose="020B0604020202020204" pitchFamily="34" charset="0"/>
            </a:rPr>
            <a:t>Oyunlar</a:t>
          </a:r>
          <a:endParaRPr lang="tr-TR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6E648C-5E71-4D7D-B6FC-A057E2D598BD}" type="parTrans" cxnId="{BAD50600-8994-448C-AACC-94D477CBE580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25E954-9E2D-483E-B6EA-D92C2665F70D}" type="sibTrans" cxnId="{BAD50600-8994-448C-AACC-94D477CBE580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0A6159-2634-4C1D-80BB-CB2F72EE68D2}" type="pres">
      <dgm:prSet presAssocID="{4AE21945-DE63-43A6-A58A-5BC3E1C58BC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E18CB2E-F1AB-4CD2-8D5D-12C886543423}" type="pres">
      <dgm:prSet presAssocID="{18458DA4-4458-479D-82EF-5BAA1DF550E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DD761B8-C565-4D57-8F68-1E2B4F30D413}" type="presOf" srcId="{4AE21945-DE63-43A6-A58A-5BC3E1C58BC5}" destId="{510A6159-2634-4C1D-80BB-CB2F72EE68D2}" srcOrd="0" destOrd="0" presId="urn:microsoft.com/office/officeart/2005/8/layout/vList2"/>
    <dgm:cxn modelId="{46E7A3E4-9A3F-4B39-ACB6-D2DBE7A366CC}" type="presOf" srcId="{18458DA4-4458-479D-82EF-5BAA1DF550E8}" destId="{4E18CB2E-F1AB-4CD2-8D5D-12C886543423}" srcOrd="0" destOrd="0" presId="urn:microsoft.com/office/officeart/2005/8/layout/vList2"/>
    <dgm:cxn modelId="{BAD50600-8994-448C-AACC-94D477CBE580}" srcId="{4AE21945-DE63-43A6-A58A-5BC3E1C58BC5}" destId="{18458DA4-4458-479D-82EF-5BAA1DF550E8}" srcOrd="0" destOrd="0" parTransId="{0D6E648C-5E71-4D7D-B6FC-A057E2D598BD}" sibTransId="{A325E954-9E2D-483E-B6EA-D92C2665F70D}"/>
    <dgm:cxn modelId="{544B5A83-D733-45FE-A637-93DB6E04210B}" type="presParOf" srcId="{510A6159-2634-4C1D-80BB-CB2F72EE68D2}" destId="{4E18CB2E-F1AB-4CD2-8D5D-12C8865434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5701B35-9701-4FA3-8666-C8BE3FD4D05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B163A1EF-84BC-494A-8486-E142BBF83889}">
      <dgm:prSet custT="1"/>
      <dgm:spPr/>
      <dgm:t>
        <a:bodyPr/>
        <a:lstStyle/>
        <a:p>
          <a:pPr algn="ctr" rtl="0"/>
          <a:r>
            <a:rPr lang="tr-TR" sz="2000" b="1" dirty="0" smtClean="0">
              <a:latin typeface="Arial" panose="020B0604020202020204" pitchFamily="34" charset="0"/>
              <a:cs typeface="Arial" panose="020B0604020202020204" pitchFamily="34" charset="0"/>
            </a:rPr>
            <a:t>Filmler</a:t>
          </a:r>
          <a:endParaRPr lang="tr-TR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4E077A-F4C9-45B3-A9A0-C68961167B5B}" type="parTrans" cxnId="{D7B4BCE7-197B-4BF6-821C-FB8B08CEF317}">
      <dgm:prSet/>
      <dgm:spPr/>
      <dgm:t>
        <a:bodyPr/>
        <a:lstStyle/>
        <a:p>
          <a:endParaRPr lang="tr-TR"/>
        </a:p>
      </dgm:t>
    </dgm:pt>
    <dgm:pt modelId="{8299631D-BECF-48E9-B6FA-26B744D7391E}" type="sibTrans" cxnId="{D7B4BCE7-197B-4BF6-821C-FB8B08CEF317}">
      <dgm:prSet/>
      <dgm:spPr/>
      <dgm:t>
        <a:bodyPr/>
        <a:lstStyle/>
        <a:p>
          <a:endParaRPr lang="tr-TR"/>
        </a:p>
      </dgm:t>
    </dgm:pt>
    <dgm:pt modelId="{371B37F6-11D7-49C6-9EF0-3FC7D3A118FC}" type="pres">
      <dgm:prSet presAssocID="{85701B35-9701-4FA3-8666-C8BE3FD4D05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3B59D86-D6C2-453F-AD3E-D7836F7C3232}" type="pres">
      <dgm:prSet presAssocID="{B163A1EF-84BC-494A-8486-E142BBF83889}" presName="parentText" presStyleLbl="node1" presStyleIdx="0" presStyleCnt="1" custLinFactNeighborX="-1867" custLinFactNeighborY="8699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7B4BCE7-197B-4BF6-821C-FB8B08CEF317}" srcId="{85701B35-9701-4FA3-8666-C8BE3FD4D059}" destId="{B163A1EF-84BC-494A-8486-E142BBF83889}" srcOrd="0" destOrd="0" parTransId="{564E077A-F4C9-45B3-A9A0-C68961167B5B}" sibTransId="{8299631D-BECF-48E9-B6FA-26B744D7391E}"/>
    <dgm:cxn modelId="{D7123EDC-5EB4-4421-B5ED-53E9F882F36D}" type="presOf" srcId="{B163A1EF-84BC-494A-8486-E142BBF83889}" destId="{D3B59D86-D6C2-453F-AD3E-D7836F7C3232}" srcOrd="0" destOrd="0" presId="urn:microsoft.com/office/officeart/2005/8/layout/vList2"/>
    <dgm:cxn modelId="{AD36D0DF-7A4E-4186-B3D7-2C2352689EC9}" type="presOf" srcId="{85701B35-9701-4FA3-8666-C8BE3FD4D059}" destId="{371B37F6-11D7-49C6-9EF0-3FC7D3A118FC}" srcOrd="0" destOrd="0" presId="urn:microsoft.com/office/officeart/2005/8/layout/vList2"/>
    <dgm:cxn modelId="{8492D961-A645-4EF9-9F0C-E16E78C2F7F1}" type="presParOf" srcId="{371B37F6-11D7-49C6-9EF0-3FC7D3A118FC}" destId="{D3B59D86-D6C2-453F-AD3E-D7836F7C323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5947A1E-CC0F-43F1-8922-CF06C596EBE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8995436F-FD15-43AB-8597-0220E3D523AC}">
      <dgm:prSet custT="1"/>
      <dgm:spPr/>
      <dgm:t>
        <a:bodyPr/>
        <a:lstStyle/>
        <a:p>
          <a:pPr algn="ctr" rtl="0"/>
          <a:r>
            <a:rPr lang="tr-TR" sz="1400" b="1" dirty="0" err="1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dMags</a:t>
          </a:r>
          <a:r>
            <a:rPr lang="tr-TR" sz="1400" b="1" dirty="0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: </a:t>
          </a:r>
          <a:r>
            <a:rPr lang="tr-TR" sz="14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Telefon, tablet ya da masaüstü cihazlarından; bilim &amp; teknoloji, yaşam, eğlence, kültür, </a:t>
          </a:r>
          <a:r>
            <a:rPr lang="tr-TR" sz="1400" dirty="0" err="1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sektörel</a:t>
          </a:r>
          <a:r>
            <a:rPr lang="tr-TR" sz="14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, iş dünyası, sağlık, sanat, spor, ev dekorasyon, kadın, erkek, çocuk, seyahat, otomobil, yemek, hobi kategorilerindeki dergileri takip edebilirsiniz.</a:t>
          </a:r>
          <a:endParaRPr lang="tr-TR" sz="14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DFDD3160-CFA9-4741-BD26-E8381A302294}" type="parTrans" cxnId="{156E38F8-0DB0-45CF-B666-08331669E244}">
      <dgm:prSet/>
      <dgm:spPr/>
      <dgm:t>
        <a:bodyPr/>
        <a:lstStyle/>
        <a:p>
          <a:endParaRPr lang="tr-TR"/>
        </a:p>
      </dgm:t>
    </dgm:pt>
    <dgm:pt modelId="{924A6CF0-2CAE-4363-B6F6-6048DD82548C}" type="sibTrans" cxnId="{156E38F8-0DB0-45CF-B666-08331669E244}">
      <dgm:prSet/>
      <dgm:spPr/>
      <dgm:t>
        <a:bodyPr/>
        <a:lstStyle/>
        <a:p>
          <a:endParaRPr lang="tr-TR"/>
        </a:p>
      </dgm:t>
    </dgm:pt>
    <dgm:pt modelId="{2ED791B6-EBF7-4D5C-85C1-DEB00D0F179E}" type="pres">
      <dgm:prSet presAssocID="{F5947A1E-CC0F-43F1-8922-CF06C596EB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24C92F4-A9DB-46D1-B182-6D7ED7AD16DD}" type="pres">
      <dgm:prSet presAssocID="{8995436F-FD15-43AB-8597-0220E3D523AC}" presName="parentText" presStyleLbl="node1" presStyleIdx="0" presStyleCnt="1" custScaleX="97547" custScaleY="419441" custLinFactY="-100000" custLinFactNeighborX="92" custLinFactNeighborY="-18504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4F0E30C-8A96-49BA-B593-A3FE2246DC45}" type="presOf" srcId="{8995436F-FD15-43AB-8597-0220E3D523AC}" destId="{824C92F4-A9DB-46D1-B182-6D7ED7AD16DD}" srcOrd="0" destOrd="0" presId="urn:microsoft.com/office/officeart/2005/8/layout/vList2"/>
    <dgm:cxn modelId="{456AA508-88EB-43F0-8D20-6A385598D3CB}" type="presOf" srcId="{F5947A1E-CC0F-43F1-8922-CF06C596EBEC}" destId="{2ED791B6-EBF7-4D5C-85C1-DEB00D0F179E}" srcOrd="0" destOrd="0" presId="urn:microsoft.com/office/officeart/2005/8/layout/vList2"/>
    <dgm:cxn modelId="{156E38F8-0DB0-45CF-B666-08331669E244}" srcId="{F5947A1E-CC0F-43F1-8922-CF06C596EBEC}" destId="{8995436F-FD15-43AB-8597-0220E3D523AC}" srcOrd="0" destOrd="0" parTransId="{DFDD3160-CFA9-4741-BD26-E8381A302294}" sibTransId="{924A6CF0-2CAE-4363-B6F6-6048DD82548C}"/>
    <dgm:cxn modelId="{D4EA44D5-ADCB-4B9D-8B72-461F3702DA4F}" type="presParOf" srcId="{2ED791B6-EBF7-4D5C-85C1-DEB00D0F179E}" destId="{824C92F4-A9DB-46D1-B182-6D7ED7AD16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2573C55-7EF1-46E2-B5E5-599EB607D50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7E4D1F11-8524-4677-B512-C9DE57988E99}" type="pres">
      <dgm:prSet presAssocID="{D2573C55-7EF1-46E2-B5E5-599EB607D5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</dgm:ptLst>
  <dgm:cxnLst>
    <dgm:cxn modelId="{5E245D7B-AF12-44CA-9795-1925DC49CFE0}" type="presOf" srcId="{D2573C55-7EF1-46E2-B5E5-599EB607D50C}" destId="{7E4D1F11-8524-4677-B512-C9DE57988E9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3D159FB-607D-4A98-A131-41F2D78C61FC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2DCF668-C591-4387-A9F8-41E65EE03E8B}" type="pres">
      <dgm:prSet presAssocID="{23D159FB-607D-4A98-A131-41F2D78C61F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</dgm:ptLst>
  <dgm:cxnLst>
    <dgm:cxn modelId="{73C11775-9089-488A-AD48-BE58C198A6A4}" type="presOf" srcId="{23D159FB-607D-4A98-A131-41F2D78C61FC}" destId="{D2DCF668-C591-4387-A9F8-41E65EE03E8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24D0E87-7733-4F27-82B7-8725F990DD46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F05A87E4-272A-46E2-BCBA-8544DF4EF2E3}">
      <dgm:prSet custT="1"/>
      <dgm:spPr/>
      <dgm:t>
        <a:bodyPr/>
        <a:lstStyle/>
        <a:p>
          <a:pPr algn="ctr" rtl="0"/>
          <a:r>
            <a:rPr lang="tr-TR" altLang="tr-TR" sz="1200" b="1" dirty="0" err="1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OverDrive</a:t>
          </a:r>
          <a:r>
            <a:rPr lang="tr-TR" altLang="tr-TR" sz="1200" b="1" dirty="0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 </a:t>
          </a:r>
          <a:r>
            <a:rPr lang="tr-TR" altLang="tr-TR" sz="1200" b="0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Dijital Kütüphane</a:t>
          </a:r>
          <a:r>
            <a:rPr lang="tr-TR" altLang="tr-TR" sz="12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mizden e-kitapları, müzikleri cep telefonlarınıza, cep bilgisayarlarınıza, MP3 çalarlarınıza yükleyerek dinleyebilirsiniz.</a:t>
          </a:r>
        </a:p>
        <a:p>
          <a:pPr algn="ctr" rtl="0"/>
          <a:r>
            <a:rPr lang="tr-TR" altLang="tr-TR" sz="12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 </a:t>
          </a:r>
          <a:r>
            <a:rPr lang="tr-TR" sz="1200" b="0" i="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Özellikle sesli kitaplar, yabancı dil öğrenimini kolaylaştıracak, kelime bilgisini arttıracak ve telaffuzu geliştirmeye yardımcı olacaktır.</a:t>
          </a:r>
          <a:endParaRPr lang="tr-TR" sz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085A1DF4-802D-44E6-AD4D-5BFFA4664263}" type="parTrans" cxnId="{FA4DABAE-6785-4AB4-82D7-F8566444BFCB}">
      <dgm:prSet/>
      <dgm:spPr/>
      <dgm:t>
        <a:bodyPr/>
        <a:lstStyle/>
        <a:p>
          <a:endParaRPr lang="tr-TR"/>
        </a:p>
      </dgm:t>
    </dgm:pt>
    <dgm:pt modelId="{EC998E88-0693-4278-ACF8-30EB0BD570C9}" type="sibTrans" cxnId="{FA4DABAE-6785-4AB4-82D7-F8566444BFCB}">
      <dgm:prSet/>
      <dgm:spPr/>
      <dgm:t>
        <a:bodyPr/>
        <a:lstStyle/>
        <a:p>
          <a:endParaRPr lang="tr-TR"/>
        </a:p>
      </dgm:t>
    </dgm:pt>
    <dgm:pt modelId="{CB8DAD1F-3534-4227-97AE-5F0A989D5A26}" type="pres">
      <dgm:prSet presAssocID="{624D0E87-7733-4F27-82B7-8725F990DD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83F6AED-E4AD-453B-98D1-5E49ABF215F9}" type="pres">
      <dgm:prSet presAssocID="{F05A87E4-272A-46E2-BCBA-8544DF4EF2E3}" presName="parentText" presStyleLbl="node1" presStyleIdx="0" presStyleCnt="1" custScaleY="399147" custLinFactNeighborX="-3132" custLinFactNeighborY="19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A4DABAE-6785-4AB4-82D7-F8566444BFCB}" srcId="{624D0E87-7733-4F27-82B7-8725F990DD46}" destId="{F05A87E4-272A-46E2-BCBA-8544DF4EF2E3}" srcOrd="0" destOrd="0" parTransId="{085A1DF4-802D-44E6-AD4D-5BFFA4664263}" sibTransId="{EC998E88-0693-4278-ACF8-30EB0BD570C9}"/>
    <dgm:cxn modelId="{557C4748-9362-41A7-A1FE-DCD9C66432F9}" type="presOf" srcId="{F05A87E4-272A-46E2-BCBA-8544DF4EF2E3}" destId="{C83F6AED-E4AD-453B-98D1-5E49ABF215F9}" srcOrd="0" destOrd="0" presId="urn:microsoft.com/office/officeart/2005/8/layout/vList2"/>
    <dgm:cxn modelId="{8C6409F6-C048-4709-8994-DC6F5234149B}" type="presOf" srcId="{624D0E87-7733-4F27-82B7-8725F990DD46}" destId="{CB8DAD1F-3534-4227-97AE-5F0A989D5A26}" srcOrd="0" destOrd="0" presId="urn:microsoft.com/office/officeart/2005/8/layout/vList2"/>
    <dgm:cxn modelId="{90538E5D-E440-4D17-9750-B06F1F171088}" type="presParOf" srcId="{CB8DAD1F-3534-4227-97AE-5F0A989D5A26}" destId="{C83F6AED-E4AD-453B-98D1-5E49ABF215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707805-3928-4C1C-8803-EFCB6A4523FF}" type="doc">
      <dgm:prSet loTypeId="urn:microsoft.com/office/officeart/2005/8/layout/vList2" loCatId="list" qsTypeId="urn:microsoft.com/office/officeart/2005/8/quickstyle/3d3" qsCatId="3D" csTypeId="urn:microsoft.com/office/officeart/2005/8/colors/accent0_1" csCatId="mainScheme"/>
      <dgm:spPr/>
      <dgm:t>
        <a:bodyPr/>
        <a:lstStyle/>
        <a:p>
          <a:endParaRPr lang="tr-TR"/>
        </a:p>
      </dgm:t>
    </dgm:pt>
    <dgm:pt modelId="{3DEA60CA-A252-4D41-8A92-E8A36BF2476D}">
      <dgm:prSet/>
      <dgm:spPr/>
      <dgm:t>
        <a:bodyPr/>
        <a:lstStyle/>
        <a:p>
          <a:pPr algn="ctr" rtl="0"/>
          <a:r>
            <a:rPr lang="tr-TR" b="1" dirty="0" smtClean="0"/>
            <a:t>İYTE’YE HOŞ GELDİNİZ…</a:t>
          </a:r>
          <a:endParaRPr lang="tr-TR" dirty="0"/>
        </a:p>
      </dgm:t>
    </dgm:pt>
    <dgm:pt modelId="{460E55B3-6CDD-46DB-AB7C-BAF07E4840C8}" type="parTrans" cxnId="{D5E4624B-6E7C-404C-9894-6E6DD7D91F6E}">
      <dgm:prSet/>
      <dgm:spPr/>
      <dgm:t>
        <a:bodyPr/>
        <a:lstStyle/>
        <a:p>
          <a:endParaRPr lang="tr-TR"/>
        </a:p>
      </dgm:t>
    </dgm:pt>
    <dgm:pt modelId="{DE3EC549-6ECC-405A-9D54-1EFCDE31697A}" type="sibTrans" cxnId="{D5E4624B-6E7C-404C-9894-6E6DD7D91F6E}">
      <dgm:prSet/>
      <dgm:spPr/>
      <dgm:t>
        <a:bodyPr/>
        <a:lstStyle/>
        <a:p>
          <a:endParaRPr lang="tr-TR"/>
        </a:p>
      </dgm:t>
    </dgm:pt>
    <dgm:pt modelId="{B6788CC0-B374-42F6-9D6B-40D4C939732C}" type="pres">
      <dgm:prSet presAssocID="{97707805-3928-4C1C-8803-EFCB6A4523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09CE93E-6517-43F3-B0A4-0F8DA4437CDD}" type="pres">
      <dgm:prSet presAssocID="{3DEA60CA-A252-4D41-8A92-E8A36BF2476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5E4624B-6E7C-404C-9894-6E6DD7D91F6E}" srcId="{97707805-3928-4C1C-8803-EFCB6A4523FF}" destId="{3DEA60CA-A252-4D41-8A92-E8A36BF2476D}" srcOrd="0" destOrd="0" parTransId="{460E55B3-6CDD-46DB-AB7C-BAF07E4840C8}" sibTransId="{DE3EC549-6ECC-405A-9D54-1EFCDE31697A}"/>
    <dgm:cxn modelId="{612A2BA7-C149-450D-BF9D-CDAC9E41B549}" type="presOf" srcId="{3DEA60CA-A252-4D41-8A92-E8A36BF2476D}" destId="{009CE93E-6517-43F3-B0A4-0F8DA4437CDD}" srcOrd="0" destOrd="0" presId="urn:microsoft.com/office/officeart/2005/8/layout/vList2"/>
    <dgm:cxn modelId="{61EDAE7D-FA43-4F9E-847C-C3F8BEEADF87}" type="presOf" srcId="{97707805-3928-4C1C-8803-EFCB6A4523FF}" destId="{B6788CC0-B374-42F6-9D6B-40D4C939732C}" srcOrd="0" destOrd="0" presId="urn:microsoft.com/office/officeart/2005/8/layout/vList2"/>
    <dgm:cxn modelId="{2EE7F1C9-9E20-42BD-A0EF-5AF552EBF25A}" type="presParOf" srcId="{B6788CC0-B374-42F6-9D6B-40D4C939732C}" destId="{009CE93E-6517-43F3-B0A4-0F8DA4437C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2573C55-7EF1-46E2-B5E5-599EB607D50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E89D6213-08CC-44A1-BDDE-3DF2D6B34980}">
      <dgm:prSet custT="1"/>
      <dgm:spPr/>
      <dgm:t>
        <a:bodyPr/>
        <a:lstStyle/>
        <a:p>
          <a:pPr algn="ctr" rtl="0"/>
          <a:r>
            <a:rPr lang="tr-TR" sz="1400" b="0" i="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e-YDS/YDS, PTE, IELTS, TOEFL </a:t>
          </a:r>
          <a:r>
            <a:rPr lang="tr-TR" sz="1400" b="0" i="0" dirty="0" err="1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iBT</a:t>
          </a:r>
          <a:r>
            <a:rPr lang="tr-TR" sz="1400" b="0" i="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 sınavlarına hazırlık amacıyla oluşturulmuş</a:t>
          </a:r>
          <a:r>
            <a:rPr lang="tr-TR" sz="1400" b="1" i="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 </a:t>
          </a:r>
          <a:r>
            <a:rPr lang="tr-TR" sz="1400" b="1" i="0" dirty="0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Tümer ALTAŞ A.Ş. Sınav Hazırlık ve Dil Eğitimi Desteği</a:t>
          </a:r>
          <a:endParaRPr lang="tr-TR" sz="1400" dirty="0">
            <a:solidFill>
              <a:srgbClr val="C00000"/>
            </a:solidFill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D6742324-1542-49BE-ABDE-270D871129F6}" type="parTrans" cxnId="{5B83CD66-9DA6-42D9-B6CA-229436A9F2A8}">
      <dgm:prSet/>
      <dgm:spPr/>
      <dgm:t>
        <a:bodyPr/>
        <a:lstStyle/>
        <a:p>
          <a:endParaRPr lang="tr-TR"/>
        </a:p>
      </dgm:t>
    </dgm:pt>
    <dgm:pt modelId="{D96898A4-7BB9-4EEF-9BEB-612DBC0A6CC8}" type="sibTrans" cxnId="{5B83CD66-9DA6-42D9-B6CA-229436A9F2A8}">
      <dgm:prSet/>
      <dgm:spPr/>
      <dgm:t>
        <a:bodyPr/>
        <a:lstStyle/>
        <a:p>
          <a:endParaRPr lang="tr-TR"/>
        </a:p>
      </dgm:t>
    </dgm:pt>
    <dgm:pt modelId="{7E4D1F11-8524-4677-B512-C9DE57988E99}" type="pres">
      <dgm:prSet presAssocID="{D2573C55-7EF1-46E2-B5E5-599EB607D5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DB88176-A6A3-416F-8B4B-E0ED4B1BF987}" type="pres">
      <dgm:prSet presAssocID="{E89D6213-08CC-44A1-BDDE-3DF2D6B34980}" presName="parentText" presStyleLbl="node1" presStyleIdx="0" presStyleCnt="1" custScaleY="473398" custLinFactY="-1381152" custLinFactNeighborX="-9363" custLinFactNeighborY="-140000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B83CD66-9DA6-42D9-B6CA-229436A9F2A8}" srcId="{D2573C55-7EF1-46E2-B5E5-599EB607D50C}" destId="{E89D6213-08CC-44A1-BDDE-3DF2D6B34980}" srcOrd="0" destOrd="0" parTransId="{D6742324-1542-49BE-ABDE-270D871129F6}" sibTransId="{D96898A4-7BB9-4EEF-9BEB-612DBC0A6CC8}"/>
    <dgm:cxn modelId="{62D9CF3A-07EC-4E0E-8A06-0A4709637BE2}" type="presOf" srcId="{E89D6213-08CC-44A1-BDDE-3DF2D6B34980}" destId="{2DB88176-A6A3-416F-8B4B-E0ED4B1BF987}" srcOrd="0" destOrd="0" presId="urn:microsoft.com/office/officeart/2005/8/layout/vList2"/>
    <dgm:cxn modelId="{1F7E2842-418D-4DD2-B974-36932867E0BA}" type="presOf" srcId="{D2573C55-7EF1-46E2-B5E5-599EB607D50C}" destId="{7E4D1F11-8524-4677-B512-C9DE57988E99}" srcOrd="0" destOrd="0" presId="urn:microsoft.com/office/officeart/2005/8/layout/vList2"/>
    <dgm:cxn modelId="{9E224EB5-16A6-4F19-ADD4-847A8CED1BD5}" type="presParOf" srcId="{7E4D1F11-8524-4677-B512-C9DE57988E99}" destId="{2DB88176-A6A3-416F-8B4B-E0ED4B1BF9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32488BA-A0D9-40A5-99B5-0DA866ECF51A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tr-TR"/>
        </a:p>
      </dgm:t>
    </dgm:pt>
    <dgm:pt modelId="{CBBC9770-1436-4F0A-9E4B-4214D39A890B}">
      <dgm:prSet/>
      <dgm:spPr/>
      <dgm:t>
        <a:bodyPr/>
        <a:lstStyle/>
        <a:p>
          <a:pPr rtl="0"/>
          <a:r>
            <a:rPr lang="tr-TR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Entegre kütüphane otomasyon sistemi: </a:t>
          </a:r>
          <a:r>
            <a:rPr lang="tr-TR" dirty="0" smtClean="0">
              <a:latin typeface="Arial" panose="020B0604020202020204" pitchFamily="34" charset="0"/>
              <a:cs typeface="Arial" panose="020B0604020202020204" pitchFamily="34" charset="0"/>
            </a:rPr>
            <a:t>Uluslararası standartlara uygun olan bütünleşik kütüphane otomasyon sistemi </a:t>
          </a:r>
          <a:r>
            <a:rPr lang="tr-TR" dirty="0" err="1" smtClean="0">
              <a:latin typeface="Arial" panose="020B0604020202020204" pitchFamily="34" charset="0"/>
              <a:cs typeface="Arial" panose="020B0604020202020204" pitchFamily="34" charset="0"/>
            </a:rPr>
            <a:t>Sirsidynix</a:t>
          </a:r>
          <a:r>
            <a:rPr lang="tr-TR" dirty="0" smtClean="0">
              <a:latin typeface="Arial" panose="020B0604020202020204" pitchFamily="34" charset="0"/>
              <a:cs typeface="Arial" panose="020B0604020202020204" pitchFamily="34" charset="0"/>
            </a:rPr>
            <a:t> Symphony kullanılmaktadır. Mobil uygulaması sayesinde, kullanıcı hesabı ile ilgili her türlü işlem gerçekleştirilebilmektedir. </a:t>
          </a:r>
          <a:endParaRPr lang="tr-T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B48CA9-16E8-4172-8ABC-1ADC9F7D6EE7}" type="parTrans" cxnId="{22EA59E4-29C4-4981-907A-459862940BCD}">
      <dgm:prSet/>
      <dgm:spPr/>
      <dgm:t>
        <a:bodyPr/>
        <a:lstStyle/>
        <a:p>
          <a:endParaRPr lang="tr-TR"/>
        </a:p>
      </dgm:t>
    </dgm:pt>
    <dgm:pt modelId="{DF0A1D3B-5C29-4839-BFCA-50885076DCB4}" type="sibTrans" cxnId="{22EA59E4-29C4-4981-907A-459862940BCD}">
      <dgm:prSet/>
      <dgm:spPr/>
      <dgm:t>
        <a:bodyPr/>
        <a:lstStyle/>
        <a:p>
          <a:endParaRPr lang="tr-TR"/>
        </a:p>
      </dgm:t>
    </dgm:pt>
    <dgm:pt modelId="{DE8107F0-1B6B-4DF8-BECD-13A944D6543E}" type="pres">
      <dgm:prSet presAssocID="{332488BA-A0D9-40A5-99B5-0DA866ECF5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207E5C5-4CB9-4A14-AE81-360E016FE833}" type="pres">
      <dgm:prSet presAssocID="{CBBC9770-1436-4F0A-9E4B-4214D39A890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CB5DC26-4A51-4A70-A285-626F51BCBF4E}" type="presOf" srcId="{CBBC9770-1436-4F0A-9E4B-4214D39A890B}" destId="{D207E5C5-4CB9-4A14-AE81-360E016FE833}" srcOrd="0" destOrd="0" presId="urn:microsoft.com/office/officeart/2005/8/layout/vList2"/>
    <dgm:cxn modelId="{22EA59E4-29C4-4981-907A-459862940BCD}" srcId="{332488BA-A0D9-40A5-99B5-0DA866ECF51A}" destId="{CBBC9770-1436-4F0A-9E4B-4214D39A890B}" srcOrd="0" destOrd="0" parTransId="{D7B48CA9-16E8-4172-8ABC-1ADC9F7D6EE7}" sibTransId="{DF0A1D3B-5C29-4839-BFCA-50885076DCB4}"/>
    <dgm:cxn modelId="{09FA2AD2-C96F-4C41-BE55-FA5B6F0A4661}" type="presOf" srcId="{332488BA-A0D9-40A5-99B5-0DA866ECF51A}" destId="{DE8107F0-1B6B-4DF8-BECD-13A944D6543E}" srcOrd="0" destOrd="0" presId="urn:microsoft.com/office/officeart/2005/8/layout/vList2"/>
    <dgm:cxn modelId="{06DAC8BA-8745-4617-AE7A-3C4411C686B6}" type="presParOf" srcId="{DE8107F0-1B6B-4DF8-BECD-13A944D6543E}" destId="{D207E5C5-4CB9-4A14-AE81-360E016FE83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F3D1EAC-50A5-457B-ADEA-68A68995EDD5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tr-TR"/>
        </a:p>
      </dgm:t>
    </dgm:pt>
    <dgm:pt modelId="{EF67D813-DEFD-46E8-8934-5CB727DEF46D}">
      <dgm:prSet custT="1"/>
      <dgm:spPr/>
      <dgm:t>
        <a:bodyPr/>
        <a:lstStyle/>
        <a:p>
          <a:pPr rtl="0"/>
          <a:r>
            <a:rPr lang="tr-TR" sz="1400" dirty="0" smtClean="0">
              <a:latin typeface="Arial" panose="020B0604020202020204" pitchFamily="34" charset="0"/>
              <a:cs typeface="Arial" panose="020B0604020202020204" pitchFamily="34" charset="0"/>
            </a:rPr>
            <a:t>Facebook sayfasındaki; </a:t>
          </a:r>
          <a:r>
            <a:rPr lang="tr-T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tr-TR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library</a:t>
          </a:r>
          <a:r>
            <a:rPr lang="tr-T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search</a:t>
          </a:r>
          <a:r>
            <a:rPr lang="tr-T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tr-TR" sz="1400" dirty="0" smtClean="0">
              <a:latin typeface="Arial" panose="020B0604020202020204" pitchFamily="34" charset="0"/>
              <a:cs typeface="Arial" panose="020B0604020202020204" pitchFamily="34" charset="0"/>
            </a:rPr>
            <a:t>butonuna tıklayarak kütüphane hizmetlerinden faydalanılabilmektedir. </a:t>
          </a:r>
          <a:endParaRPr lang="tr-T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171181-D6B9-4C24-A0AE-61873BB415F6}" type="parTrans" cxnId="{AF715D21-81D1-4CF9-B5F5-489CC35CA24C}">
      <dgm:prSet/>
      <dgm:spPr/>
      <dgm:t>
        <a:bodyPr/>
        <a:lstStyle/>
        <a:p>
          <a:endParaRPr lang="tr-TR"/>
        </a:p>
      </dgm:t>
    </dgm:pt>
    <dgm:pt modelId="{2244DFD0-4421-4BEA-A31B-CDB8760ADA49}" type="sibTrans" cxnId="{AF715D21-81D1-4CF9-B5F5-489CC35CA24C}">
      <dgm:prSet/>
      <dgm:spPr/>
      <dgm:t>
        <a:bodyPr/>
        <a:lstStyle/>
        <a:p>
          <a:endParaRPr lang="tr-TR"/>
        </a:p>
      </dgm:t>
    </dgm:pt>
    <dgm:pt modelId="{FEA6CACF-C5BE-4429-AD69-C8D4B705EE8C}" type="pres">
      <dgm:prSet presAssocID="{8F3D1EAC-50A5-457B-ADEA-68A68995ED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20FCEC8-9D66-478D-BA4E-7C183503477B}" type="pres">
      <dgm:prSet presAssocID="{EF67D813-DEFD-46E8-8934-5CB727DEF46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F715D21-81D1-4CF9-B5F5-489CC35CA24C}" srcId="{8F3D1EAC-50A5-457B-ADEA-68A68995EDD5}" destId="{EF67D813-DEFD-46E8-8934-5CB727DEF46D}" srcOrd="0" destOrd="0" parTransId="{B0171181-D6B9-4C24-A0AE-61873BB415F6}" sibTransId="{2244DFD0-4421-4BEA-A31B-CDB8760ADA49}"/>
    <dgm:cxn modelId="{2081DB0E-C2A2-4E16-8517-DCDEC8714318}" type="presOf" srcId="{EF67D813-DEFD-46E8-8934-5CB727DEF46D}" destId="{320FCEC8-9D66-478D-BA4E-7C183503477B}" srcOrd="0" destOrd="0" presId="urn:microsoft.com/office/officeart/2005/8/layout/vList2"/>
    <dgm:cxn modelId="{AC30C8A2-5BF3-414E-B1FE-DACC796DB15D}" type="presOf" srcId="{8F3D1EAC-50A5-457B-ADEA-68A68995EDD5}" destId="{FEA6CACF-C5BE-4429-AD69-C8D4B705EE8C}" srcOrd="0" destOrd="0" presId="urn:microsoft.com/office/officeart/2005/8/layout/vList2"/>
    <dgm:cxn modelId="{FE89AD4C-1A87-47B0-A6D4-049A592982F5}" type="presParOf" srcId="{FEA6CACF-C5BE-4429-AD69-C8D4B705EE8C}" destId="{320FCEC8-9D66-478D-BA4E-7C183503477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24D0E87-7733-4F27-82B7-8725F990DD46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F05A87E4-272A-46E2-BCBA-8544DF4EF2E3}">
      <dgm:prSet custT="1"/>
      <dgm:spPr/>
      <dgm:t>
        <a:bodyPr/>
        <a:lstStyle/>
        <a:p>
          <a:pPr algn="ctr" rtl="0"/>
          <a:r>
            <a:rPr lang="tr-TR" altLang="tr-TR" sz="1400" dirty="0" smtClean="0">
              <a:latin typeface="Arial" panose="020B0604020202020204" pitchFamily="34" charset="0"/>
              <a:cs typeface="Arial" panose="020B0604020202020204" pitchFamily="34" charset="0"/>
            </a:rPr>
            <a:t>Yılda 2 kez yayınlanan e-bülten ile kütüphanemizdeki yenilikleri ve haberleri takip edebilirsiniz.</a:t>
          </a:r>
          <a:endParaRPr lang="tr-T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5A1DF4-802D-44E6-AD4D-5BFFA4664263}" type="parTrans" cxnId="{FA4DABAE-6785-4AB4-82D7-F8566444BFCB}">
      <dgm:prSet/>
      <dgm:spPr/>
      <dgm:t>
        <a:bodyPr/>
        <a:lstStyle/>
        <a:p>
          <a:endParaRPr lang="tr-TR"/>
        </a:p>
      </dgm:t>
    </dgm:pt>
    <dgm:pt modelId="{EC998E88-0693-4278-ACF8-30EB0BD570C9}" type="sibTrans" cxnId="{FA4DABAE-6785-4AB4-82D7-F8566444BFCB}">
      <dgm:prSet/>
      <dgm:spPr/>
      <dgm:t>
        <a:bodyPr/>
        <a:lstStyle/>
        <a:p>
          <a:endParaRPr lang="tr-TR"/>
        </a:p>
      </dgm:t>
    </dgm:pt>
    <dgm:pt modelId="{CB8DAD1F-3534-4227-97AE-5F0A989D5A26}" type="pres">
      <dgm:prSet presAssocID="{624D0E87-7733-4F27-82B7-8725F990DD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83F6AED-E4AD-453B-98D1-5E49ABF215F9}" type="pres">
      <dgm:prSet presAssocID="{F05A87E4-272A-46E2-BCBA-8544DF4EF2E3}" presName="parentText" presStyleLbl="node1" presStyleIdx="0" presStyleCnt="1" custScaleY="399147" custLinFactY="100000" custLinFactNeighborX="3670" custLinFactNeighborY="11486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110DAFE-30D5-4E0B-A49C-2185EC853E49}" type="presOf" srcId="{624D0E87-7733-4F27-82B7-8725F990DD46}" destId="{CB8DAD1F-3534-4227-97AE-5F0A989D5A26}" srcOrd="0" destOrd="0" presId="urn:microsoft.com/office/officeart/2005/8/layout/vList2"/>
    <dgm:cxn modelId="{FA4DABAE-6785-4AB4-82D7-F8566444BFCB}" srcId="{624D0E87-7733-4F27-82B7-8725F990DD46}" destId="{F05A87E4-272A-46E2-BCBA-8544DF4EF2E3}" srcOrd="0" destOrd="0" parTransId="{085A1DF4-802D-44E6-AD4D-5BFFA4664263}" sibTransId="{EC998E88-0693-4278-ACF8-30EB0BD570C9}"/>
    <dgm:cxn modelId="{C91FBC68-6B52-4A0D-8957-08CD06F9993D}" type="presOf" srcId="{F05A87E4-272A-46E2-BCBA-8544DF4EF2E3}" destId="{C83F6AED-E4AD-453B-98D1-5E49ABF215F9}" srcOrd="0" destOrd="0" presId="urn:microsoft.com/office/officeart/2005/8/layout/vList2"/>
    <dgm:cxn modelId="{1D68706B-D164-47D9-8020-FDCD4A7E656A}" type="presParOf" srcId="{CB8DAD1F-3534-4227-97AE-5F0A989D5A26}" destId="{C83F6AED-E4AD-453B-98D1-5E49ABF215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2573C55-7EF1-46E2-B5E5-599EB607D50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E89D6213-08CC-44A1-BDDE-3DF2D6B34980}">
      <dgm:prSet custT="1"/>
      <dgm:spPr/>
      <dgm:t>
        <a:bodyPr/>
        <a:lstStyle/>
        <a:p>
          <a:pPr algn="ctr" rtl="0"/>
          <a:r>
            <a:rPr lang="tr-TR" altLang="tr-TR" sz="1400" dirty="0" smtClean="0">
              <a:latin typeface="Arial" panose="020B0604020202020204" pitchFamily="34" charset="0"/>
              <a:cs typeface="Arial" panose="020B0604020202020204" pitchFamily="34" charset="0"/>
            </a:rPr>
            <a:t>Tüm alanlarda kablolu / kablosuz internet kullanabilirsiniz.</a:t>
          </a:r>
          <a:endParaRPr lang="tr-T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742324-1542-49BE-ABDE-270D871129F6}" type="parTrans" cxnId="{5B83CD66-9DA6-42D9-B6CA-229436A9F2A8}">
      <dgm:prSet/>
      <dgm:spPr/>
      <dgm:t>
        <a:bodyPr/>
        <a:lstStyle/>
        <a:p>
          <a:endParaRPr lang="tr-TR"/>
        </a:p>
      </dgm:t>
    </dgm:pt>
    <dgm:pt modelId="{D96898A4-7BB9-4EEF-9BEB-612DBC0A6CC8}" type="sibTrans" cxnId="{5B83CD66-9DA6-42D9-B6CA-229436A9F2A8}">
      <dgm:prSet/>
      <dgm:spPr/>
      <dgm:t>
        <a:bodyPr/>
        <a:lstStyle/>
        <a:p>
          <a:endParaRPr lang="tr-TR"/>
        </a:p>
      </dgm:t>
    </dgm:pt>
    <dgm:pt modelId="{7E4D1F11-8524-4677-B512-C9DE57988E99}" type="pres">
      <dgm:prSet presAssocID="{D2573C55-7EF1-46E2-B5E5-599EB607D5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DB88176-A6A3-416F-8B4B-E0ED4B1BF987}" type="pres">
      <dgm:prSet presAssocID="{E89D6213-08CC-44A1-BDDE-3DF2D6B34980}" presName="parentText" presStyleLbl="node1" presStyleIdx="0" presStyleCnt="1" custScaleY="260574" custLinFactNeighborX="-1008" custLinFactNeighborY="-4468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2C575B1-660E-401F-98C6-183CFBDADCEF}" type="presOf" srcId="{E89D6213-08CC-44A1-BDDE-3DF2D6B34980}" destId="{2DB88176-A6A3-416F-8B4B-E0ED4B1BF987}" srcOrd="0" destOrd="0" presId="urn:microsoft.com/office/officeart/2005/8/layout/vList2"/>
    <dgm:cxn modelId="{5B83CD66-9DA6-42D9-B6CA-229436A9F2A8}" srcId="{D2573C55-7EF1-46E2-B5E5-599EB607D50C}" destId="{E89D6213-08CC-44A1-BDDE-3DF2D6B34980}" srcOrd="0" destOrd="0" parTransId="{D6742324-1542-49BE-ABDE-270D871129F6}" sibTransId="{D96898A4-7BB9-4EEF-9BEB-612DBC0A6CC8}"/>
    <dgm:cxn modelId="{738F3830-ECC7-4EE4-BB44-B9255F358A0C}" type="presOf" srcId="{D2573C55-7EF1-46E2-B5E5-599EB607D50C}" destId="{7E4D1F11-8524-4677-B512-C9DE57988E99}" srcOrd="0" destOrd="0" presId="urn:microsoft.com/office/officeart/2005/8/layout/vList2"/>
    <dgm:cxn modelId="{E0F0B5B8-32F9-4DF3-86FB-7BB19C7B4B29}" type="presParOf" srcId="{7E4D1F11-8524-4677-B512-C9DE57988E99}" destId="{2DB88176-A6A3-416F-8B4B-E0ED4B1BF9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FC6A0BE-EB63-4D2A-8921-8C9ECDC2AABF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FDF6065C-505D-4C35-8FF3-56D87C42B5F5}">
      <dgm:prSet custT="1"/>
      <dgm:spPr/>
      <dgm:t>
        <a:bodyPr/>
        <a:lstStyle/>
        <a:p>
          <a:pPr rtl="0"/>
          <a:r>
            <a:rPr lang="tr-TR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Yaz dönemi ve yarı yıl tatili:</a:t>
          </a:r>
        </a:p>
        <a:p>
          <a:pPr rtl="0"/>
          <a:r>
            <a:rPr lang="tr-T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Pazartesi-Cuma 08:45 – 17:15 </a:t>
          </a:r>
          <a:endParaRPr lang="tr-TR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3CEEFD-4852-4A4D-A15C-E7E8E804A371}" type="parTrans" cxnId="{09A888C6-E00E-4AF5-A7EB-A7B6168CD217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671E82-7020-4255-B480-063AAD2A7544}" type="sibTrans" cxnId="{09A888C6-E00E-4AF5-A7EB-A7B6168CD217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3E785D-B007-48C7-8AF8-412B41A3F3A3}" type="pres">
      <dgm:prSet presAssocID="{2FC6A0BE-EB63-4D2A-8921-8C9ECDC2AA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2F8BFE5-7FCA-4BBB-862A-B3673F3005DE}" type="pres">
      <dgm:prSet presAssocID="{FDF6065C-505D-4C35-8FF3-56D87C42B5F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9A888C6-E00E-4AF5-A7EB-A7B6168CD217}" srcId="{2FC6A0BE-EB63-4D2A-8921-8C9ECDC2AABF}" destId="{FDF6065C-505D-4C35-8FF3-56D87C42B5F5}" srcOrd="0" destOrd="0" parTransId="{9F3CEEFD-4852-4A4D-A15C-E7E8E804A371}" sibTransId="{DE671E82-7020-4255-B480-063AAD2A7544}"/>
    <dgm:cxn modelId="{D046D09F-A879-4797-B320-2214B38B9905}" type="presOf" srcId="{2FC6A0BE-EB63-4D2A-8921-8C9ECDC2AABF}" destId="{153E785D-B007-48C7-8AF8-412B41A3F3A3}" srcOrd="0" destOrd="0" presId="urn:microsoft.com/office/officeart/2005/8/layout/vList2"/>
    <dgm:cxn modelId="{56B26D18-558A-4C54-A1BC-CA3E15F73F3F}" type="presOf" srcId="{FDF6065C-505D-4C35-8FF3-56D87C42B5F5}" destId="{32F8BFE5-7FCA-4BBB-862A-B3673F3005DE}" srcOrd="0" destOrd="0" presId="urn:microsoft.com/office/officeart/2005/8/layout/vList2"/>
    <dgm:cxn modelId="{82E71368-FC41-491C-8F76-87F54904FED0}" type="presParOf" srcId="{153E785D-B007-48C7-8AF8-412B41A3F3A3}" destId="{32F8BFE5-7FCA-4BBB-862A-B3673F3005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F0A0CCD-3F75-468E-9D70-BE1B051526B3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6BF4D0AD-4A3F-404E-8A06-2527DF716FC9}">
      <dgm:prSet custT="1"/>
      <dgm:spPr/>
      <dgm:t>
        <a:bodyPr/>
        <a:lstStyle/>
        <a:p>
          <a:pPr algn="ctr" rtl="0"/>
          <a:r>
            <a:rPr lang="tr-TR" sz="2800" b="1" dirty="0" smtClean="0"/>
            <a:t>Pazartesi – Cuma: 08:45 – 01:00</a:t>
          </a:r>
          <a:br>
            <a:rPr lang="tr-TR" sz="2800" b="1" dirty="0" smtClean="0"/>
          </a:br>
          <a:r>
            <a:rPr lang="tr-TR" sz="2800" b="1" dirty="0" smtClean="0"/>
            <a:t>Cumartesi – Pazar: 12:00 – 01:00</a:t>
          </a:r>
          <a:endParaRPr lang="tr-TR" sz="2800" dirty="0"/>
        </a:p>
      </dgm:t>
    </dgm:pt>
    <dgm:pt modelId="{1B60AC71-3D1C-4B58-B56C-6234856B4C71}" type="parTrans" cxnId="{B563468A-D4DA-43EB-8E6E-A4B4A47C5013}">
      <dgm:prSet/>
      <dgm:spPr/>
      <dgm:t>
        <a:bodyPr/>
        <a:lstStyle/>
        <a:p>
          <a:endParaRPr lang="tr-TR" sz="2800"/>
        </a:p>
      </dgm:t>
    </dgm:pt>
    <dgm:pt modelId="{09CE2F74-6492-4DC9-A17A-2D71904436EF}" type="sibTrans" cxnId="{B563468A-D4DA-43EB-8E6E-A4B4A47C5013}">
      <dgm:prSet/>
      <dgm:spPr/>
      <dgm:t>
        <a:bodyPr/>
        <a:lstStyle/>
        <a:p>
          <a:endParaRPr lang="tr-TR" sz="2800"/>
        </a:p>
      </dgm:t>
    </dgm:pt>
    <dgm:pt modelId="{42768259-78A7-4893-A0BD-6026BF4D4970}" type="pres">
      <dgm:prSet presAssocID="{4F0A0CCD-3F75-468E-9D70-BE1B051526B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F2F728D-C498-4E77-B582-97832D4D67FC}" type="pres">
      <dgm:prSet presAssocID="{6BF4D0AD-4A3F-404E-8A06-2527DF716FC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505C60B-413E-45BF-A296-28856ED2FA7D}" type="presOf" srcId="{4F0A0CCD-3F75-468E-9D70-BE1B051526B3}" destId="{42768259-78A7-4893-A0BD-6026BF4D4970}" srcOrd="0" destOrd="0" presId="urn:microsoft.com/office/officeart/2005/8/layout/vList2"/>
    <dgm:cxn modelId="{87F03E09-3641-44F3-AEEC-159AD66CE907}" type="presOf" srcId="{6BF4D0AD-4A3F-404E-8A06-2527DF716FC9}" destId="{5F2F728D-C498-4E77-B582-97832D4D67FC}" srcOrd="0" destOrd="0" presId="urn:microsoft.com/office/officeart/2005/8/layout/vList2"/>
    <dgm:cxn modelId="{B563468A-D4DA-43EB-8E6E-A4B4A47C5013}" srcId="{4F0A0CCD-3F75-468E-9D70-BE1B051526B3}" destId="{6BF4D0AD-4A3F-404E-8A06-2527DF716FC9}" srcOrd="0" destOrd="0" parTransId="{1B60AC71-3D1C-4B58-B56C-6234856B4C71}" sibTransId="{09CE2F74-6492-4DC9-A17A-2D71904436EF}"/>
    <dgm:cxn modelId="{7CC7B086-D032-4245-B877-99D122C80770}" type="presParOf" srcId="{42768259-78A7-4893-A0BD-6026BF4D4970}" destId="{5F2F728D-C498-4E77-B582-97832D4D67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4DB1336-223A-40E2-96DD-71DE336274C1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E48DDB36-8D28-4859-A06E-79465D736356}">
      <dgm:prSet custT="1"/>
      <dgm:spPr/>
      <dgm:t>
        <a:bodyPr/>
        <a:lstStyle/>
        <a:p>
          <a:pPr rtl="0"/>
          <a:r>
            <a:rPr lang="tr-TR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Final Dönemleri: </a:t>
          </a:r>
          <a:r>
            <a:rPr lang="tr-T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7/24</a:t>
          </a:r>
          <a:endParaRPr lang="tr-TR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57E620-65A4-4B86-88B9-5BDC3C35BB1B}" type="parTrans" cxnId="{BC416997-F51F-411C-9F55-685647E9F782}">
      <dgm:prSet/>
      <dgm:spPr/>
      <dgm:t>
        <a:bodyPr/>
        <a:lstStyle/>
        <a:p>
          <a:endParaRPr lang="tr-T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7E05E8-4B9B-445B-B1F9-620CE33DCA48}" type="sibTrans" cxnId="{BC416997-F51F-411C-9F55-685647E9F782}">
      <dgm:prSet/>
      <dgm:spPr/>
      <dgm:t>
        <a:bodyPr/>
        <a:lstStyle/>
        <a:p>
          <a:endParaRPr lang="tr-T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895127-82AB-449F-A1FB-562C30062AA2}" type="pres">
      <dgm:prSet presAssocID="{F4DB1336-223A-40E2-96DD-71DE336274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1352F89-2088-45F3-8E88-30D936BD2BD5}" type="pres">
      <dgm:prSet presAssocID="{E48DDB36-8D28-4859-A06E-79465D736356}" presName="parentText" presStyleLbl="node1" presStyleIdx="0" presStyleCnt="1" custScaleX="100000" custLinFactNeighborX="3896" custLinFactNeighborY="-37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C416997-F51F-411C-9F55-685647E9F782}" srcId="{F4DB1336-223A-40E2-96DD-71DE336274C1}" destId="{E48DDB36-8D28-4859-A06E-79465D736356}" srcOrd="0" destOrd="0" parTransId="{0A57E620-65A4-4B86-88B9-5BDC3C35BB1B}" sibTransId="{657E05E8-4B9B-445B-B1F9-620CE33DCA48}"/>
    <dgm:cxn modelId="{53CF335E-6403-4F19-B566-2C970B0864F0}" type="presOf" srcId="{F4DB1336-223A-40E2-96DD-71DE336274C1}" destId="{64895127-82AB-449F-A1FB-562C30062AA2}" srcOrd="0" destOrd="0" presId="urn:microsoft.com/office/officeart/2005/8/layout/vList2"/>
    <dgm:cxn modelId="{298E5E82-AC96-42A8-ABC2-B6E6D969B434}" type="presOf" srcId="{E48DDB36-8D28-4859-A06E-79465D736356}" destId="{61352F89-2088-45F3-8E88-30D936BD2BD5}" srcOrd="0" destOrd="0" presId="urn:microsoft.com/office/officeart/2005/8/layout/vList2"/>
    <dgm:cxn modelId="{DCF9B59D-C0A1-482C-B262-54D491F07F5F}" type="presParOf" srcId="{64895127-82AB-449F-A1FB-562C30062AA2}" destId="{61352F89-2088-45F3-8E88-30D936BD2B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CC8B2A9-85E6-4C88-989E-4249CB458D76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297A72E5-7FC6-437E-BBC2-071BC8F617F1}">
      <dgm:prSet custT="1"/>
      <dgm:spPr/>
      <dgm:t>
        <a:bodyPr/>
        <a:lstStyle/>
        <a:p>
          <a:pPr rtl="0"/>
          <a:r>
            <a:rPr lang="tr-TR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Yaz Okulu: </a:t>
          </a:r>
        </a:p>
        <a:p>
          <a:pPr rtl="0"/>
          <a:r>
            <a:rPr lang="tr-T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Pazartesi – Cuma: 8:45 – 24:00</a:t>
          </a:r>
          <a:br>
            <a:rPr lang="tr-TR" sz="24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Cumartesi – Pazar: 12:00 – 24:00</a:t>
          </a:r>
          <a:endParaRPr lang="tr-TR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F6D5B6-8D62-4820-9727-9DD02FD8D8B2}" type="parTrans" cxnId="{8ACD9333-B7F5-4030-BCEC-26CB2CAB2E47}">
      <dgm:prSet/>
      <dgm:spPr/>
      <dgm:t>
        <a:bodyPr/>
        <a:lstStyle/>
        <a:p>
          <a:endParaRPr lang="tr-TR"/>
        </a:p>
      </dgm:t>
    </dgm:pt>
    <dgm:pt modelId="{BA42BE48-876B-4574-B11E-929D549358F9}" type="sibTrans" cxnId="{8ACD9333-B7F5-4030-BCEC-26CB2CAB2E47}">
      <dgm:prSet/>
      <dgm:spPr/>
      <dgm:t>
        <a:bodyPr/>
        <a:lstStyle/>
        <a:p>
          <a:endParaRPr lang="tr-TR"/>
        </a:p>
      </dgm:t>
    </dgm:pt>
    <dgm:pt modelId="{C08CE26B-E5D3-48AD-AA73-2C6DD65C5D31}" type="pres">
      <dgm:prSet presAssocID="{DCC8B2A9-85E6-4C88-989E-4249CB458D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92DA71F-ACF3-46EA-8875-D09F4855CBDE}" type="pres">
      <dgm:prSet presAssocID="{297A72E5-7FC6-437E-BBC2-071BC8F617F1}" presName="parentText" presStyleLbl="node1" presStyleIdx="0" presStyleCnt="1" custScaleX="99857" custScaleY="291872" custLinFactNeighborY="-1349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ACD9333-B7F5-4030-BCEC-26CB2CAB2E47}" srcId="{DCC8B2A9-85E6-4C88-989E-4249CB458D76}" destId="{297A72E5-7FC6-437E-BBC2-071BC8F617F1}" srcOrd="0" destOrd="0" parTransId="{DDF6D5B6-8D62-4820-9727-9DD02FD8D8B2}" sibTransId="{BA42BE48-876B-4574-B11E-929D549358F9}"/>
    <dgm:cxn modelId="{43509B61-8878-4B4B-8AC5-A3F270D76F04}" type="presOf" srcId="{297A72E5-7FC6-437E-BBC2-071BC8F617F1}" destId="{192DA71F-ACF3-46EA-8875-D09F4855CBDE}" srcOrd="0" destOrd="0" presId="urn:microsoft.com/office/officeart/2005/8/layout/vList2"/>
    <dgm:cxn modelId="{3D886693-A3DB-4FAF-BE42-4D56E5854C45}" type="presOf" srcId="{DCC8B2A9-85E6-4C88-989E-4249CB458D76}" destId="{C08CE26B-E5D3-48AD-AA73-2C6DD65C5D31}" srcOrd="0" destOrd="0" presId="urn:microsoft.com/office/officeart/2005/8/layout/vList2"/>
    <dgm:cxn modelId="{2C2300DC-BCA0-47D1-AB0D-8E891CEAD1A4}" type="presParOf" srcId="{C08CE26B-E5D3-48AD-AA73-2C6DD65C5D31}" destId="{192DA71F-ACF3-46EA-8875-D09F4855CB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4B250748-F916-4EAC-955F-E8E56044FD80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11FBC7C7-C4C8-47F1-90EE-071808BEED3B}">
      <dgm:prSet/>
      <dgm:spPr/>
      <dgm:t>
        <a:bodyPr/>
        <a:lstStyle/>
        <a:p>
          <a:pPr algn="ctr" rtl="0"/>
          <a:r>
            <a:rPr lang="tr-TR" b="1" smtClean="0">
              <a:latin typeface="Arial" panose="020B0604020202020204" pitchFamily="34" charset="0"/>
              <a:cs typeface="Arial" panose="020B0604020202020204" pitchFamily="34" charset="0"/>
            </a:rPr>
            <a:t>Yararlanma Koşulları</a:t>
          </a:r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A669FE-83DB-4305-97FE-3A2A97CB5DA9}" type="parTrans" cxnId="{53128D75-5178-4B78-AA8C-6254DC0D28C7}">
      <dgm:prSet/>
      <dgm:spPr/>
      <dgm:t>
        <a:bodyPr/>
        <a:lstStyle/>
        <a:p>
          <a:endParaRPr lang="tr-TR"/>
        </a:p>
      </dgm:t>
    </dgm:pt>
    <dgm:pt modelId="{AACE45BA-FF75-4568-9141-BFD3D15380CF}" type="sibTrans" cxnId="{53128D75-5178-4B78-AA8C-6254DC0D28C7}">
      <dgm:prSet/>
      <dgm:spPr/>
      <dgm:t>
        <a:bodyPr/>
        <a:lstStyle/>
        <a:p>
          <a:endParaRPr lang="tr-TR"/>
        </a:p>
      </dgm:t>
    </dgm:pt>
    <dgm:pt modelId="{B1E945C7-E2D8-4638-A5F2-8E8F30997C8C}" type="pres">
      <dgm:prSet presAssocID="{4B250748-F916-4EAC-955F-E8E56044FD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EC23FB1-3AD9-4E0C-A9C0-04CFA6A8D484}" type="pres">
      <dgm:prSet presAssocID="{11FBC7C7-C4C8-47F1-90EE-071808BEED3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3128D75-5178-4B78-AA8C-6254DC0D28C7}" srcId="{4B250748-F916-4EAC-955F-E8E56044FD80}" destId="{11FBC7C7-C4C8-47F1-90EE-071808BEED3B}" srcOrd="0" destOrd="0" parTransId="{9DA669FE-83DB-4305-97FE-3A2A97CB5DA9}" sibTransId="{AACE45BA-FF75-4568-9141-BFD3D15380CF}"/>
    <dgm:cxn modelId="{53B1BDEA-F444-4B0D-9104-31B4DE51641F}" type="presOf" srcId="{11FBC7C7-C4C8-47F1-90EE-071808BEED3B}" destId="{EEC23FB1-3AD9-4E0C-A9C0-04CFA6A8D484}" srcOrd="0" destOrd="0" presId="urn:microsoft.com/office/officeart/2005/8/layout/vList2"/>
    <dgm:cxn modelId="{A7223EB5-0E2D-4073-9F37-26E69CD8AB6A}" type="presOf" srcId="{4B250748-F916-4EAC-955F-E8E56044FD80}" destId="{B1E945C7-E2D8-4638-A5F2-8E8F30997C8C}" srcOrd="0" destOrd="0" presId="urn:microsoft.com/office/officeart/2005/8/layout/vList2"/>
    <dgm:cxn modelId="{5A10B336-B5C5-4094-AF65-F9D9DC6BEBCB}" type="presParOf" srcId="{B1E945C7-E2D8-4638-A5F2-8E8F30997C8C}" destId="{EEC23FB1-3AD9-4E0C-A9C0-04CFA6A8D4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E3222A-ECB0-48A8-A6CF-B5EAC422FB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1FA9AB7D-6595-4388-856E-BCF64B891BE8}">
      <dgm:prSet custT="1"/>
      <dgm:spPr/>
      <dgm:t>
        <a:bodyPr/>
        <a:lstStyle/>
        <a:p>
          <a:pPr algn="ctr" rtl="0"/>
          <a:r>
            <a:rPr lang="tr-TR" sz="2200" dirty="0" smtClean="0">
              <a:latin typeface="Arial" panose="020B0604020202020204" pitchFamily="34" charset="0"/>
              <a:cs typeface="Arial" panose="020B0604020202020204" pitchFamily="34" charset="0"/>
            </a:rPr>
            <a:t>Kütüphanemizin Kuruluşu: 1992</a:t>
          </a:r>
          <a:br>
            <a:rPr lang="tr-TR" sz="2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sz="2200" dirty="0" smtClean="0">
              <a:latin typeface="Arial" panose="020B0604020202020204" pitchFamily="34" charset="0"/>
              <a:cs typeface="Arial" panose="020B0604020202020204" pitchFamily="34" charset="0"/>
            </a:rPr>
            <a:t>Kendi Binamıza Taşınma: 2007</a:t>
          </a:r>
          <a:endParaRPr lang="tr-TR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BBD829-452F-40ED-A166-A7F2B450CAB0}" type="parTrans" cxnId="{132E234F-86B2-47A9-ADB1-183D944E4A93}">
      <dgm:prSet/>
      <dgm:spPr/>
      <dgm:t>
        <a:bodyPr/>
        <a:lstStyle/>
        <a:p>
          <a:endParaRPr lang="tr-TR"/>
        </a:p>
      </dgm:t>
    </dgm:pt>
    <dgm:pt modelId="{D29C5186-3C82-4434-AA02-05592B393C5F}" type="sibTrans" cxnId="{132E234F-86B2-47A9-ADB1-183D944E4A93}">
      <dgm:prSet/>
      <dgm:spPr/>
      <dgm:t>
        <a:bodyPr/>
        <a:lstStyle/>
        <a:p>
          <a:endParaRPr lang="tr-TR"/>
        </a:p>
      </dgm:t>
    </dgm:pt>
    <dgm:pt modelId="{EDFBACE5-C3FC-49B9-A525-5C34EFAB60F3}" type="pres">
      <dgm:prSet presAssocID="{92E3222A-ECB0-48A8-A6CF-B5EAC422FB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8567331-C44B-4928-8670-FA7BF64A269C}" type="pres">
      <dgm:prSet presAssocID="{1FA9AB7D-6595-4388-856E-BCF64B891BE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B2BA9DC-E436-4FD5-B882-6DE05BD5225E}" type="presOf" srcId="{92E3222A-ECB0-48A8-A6CF-B5EAC422FB8A}" destId="{EDFBACE5-C3FC-49B9-A525-5C34EFAB60F3}" srcOrd="0" destOrd="0" presId="urn:microsoft.com/office/officeart/2005/8/layout/vList2"/>
    <dgm:cxn modelId="{132E234F-86B2-47A9-ADB1-183D944E4A93}" srcId="{92E3222A-ECB0-48A8-A6CF-B5EAC422FB8A}" destId="{1FA9AB7D-6595-4388-856E-BCF64B891BE8}" srcOrd="0" destOrd="0" parTransId="{00BBD829-452F-40ED-A166-A7F2B450CAB0}" sibTransId="{D29C5186-3C82-4434-AA02-05592B393C5F}"/>
    <dgm:cxn modelId="{2FF699E2-D55F-4757-B0E9-67C5E14E778A}" type="presOf" srcId="{1FA9AB7D-6595-4388-856E-BCF64B891BE8}" destId="{C8567331-C44B-4928-8670-FA7BF64A269C}" srcOrd="0" destOrd="0" presId="urn:microsoft.com/office/officeart/2005/8/layout/vList2"/>
    <dgm:cxn modelId="{62939456-DC0A-4076-BF37-56F8C64523DE}" type="presParOf" srcId="{EDFBACE5-C3FC-49B9-A525-5C34EFAB60F3}" destId="{C8567331-C44B-4928-8670-FA7BF64A26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D5D3FD89-AF10-4721-B683-A3CADDC7EF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A6E3147-0DB3-4A4B-81D8-493FD134F3E8}">
      <dgm:prSet custT="1"/>
      <dgm:spPr/>
      <dgm:t>
        <a:bodyPr/>
        <a:lstStyle/>
        <a:p>
          <a:pPr rtl="0"/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Genel Kitap Koleksiyonu    Her gün için  1  TL</a:t>
          </a:r>
          <a:endParaRPr lang="tr-TR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CEABF7-389A-444F-97BA-55B2AF72D3B9}" type="parTrans" cxnId="{04A033D6-9E12-4EEE-A406-C812F09CFD9C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8B7ADE-9AB5-4B37-A0A5-E0A87CD2E809}" type="sibTrans" cxnId="{04A033D6-9E12-4EEE-A406-C812F09CFD9C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FAED54-CCB7-4F10-99A3-89A1059BD8B3}">
      <dgm:prSet custT="1"/>
      <dgm:spPr/>
      <dgm:t>
        <a:bodyPr/>
        <a:lstStyle/>
        <a:p>
          <a:pPr rtl="0"/>
          <a:r>
            <a:rPr lang="tr-TR" sz="1200" b="1" dirty="0" err="1" smtClean="0">
              <a:latin typeface="Arial" panose="020B0604020202020204" pitchFamily="34" charset="0"/>
              <a:cs typeface="Arial" panose="020B0604020202020204" pitchFamily="34" charset="0"/>
            </a:rPr>
            <a:t>Reserve</a:t>
          </a:r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Koleksiyonu          Her saat için 2 TL </a:t>
          </a:r>
          <a:endParaRPr lang="tr-TR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7DA365-2E52-4AB6-B9A8-F6462D5B3836}" type="parTrans" cxnId="{BD8C5D9E-04F9-48D0-99CE-08C5D9073EE3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61F6E5-9ED9-45E1-A5AA-F1FA91428136}" type="sibTrans" cxnId="{BD8C5D9E-04F9-48D0-99CE-08C5D9073EE3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B2D646-2230-4591-9190-7432A43A429F}">
      <dgm:prSet custT="1"/>
      <dgm:spPr/>
      <dgm:t>
        <a:bodyPr/>
        <a:lstStyle/>
        <a:p>
          <a:pPr rtl="0"/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Multimedia Koleksiyonu     Her gün için  2 TL</a:t>
          </a:r>
          <a:endParaRPr lang="tr-TR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7BE936-C8CC-4117-89D2-B6D026C2F2E7}" type="parTrans" cxnId="{69413D73-3847-4E30-B8AF-7CED9753D196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F5BA94-CB67-4B29-8C2F-0C9BFDC67DAD}" type="sibTrans" cxnId="{69413D73-3847-4E30-B8AF-7CED9753D196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F384E1-E325-4C20-9274-9A5FDE6AEA5B}">
      <dgm:prSet custT="1"/>
      <dgm:spPr/>
      <dgm:t>
        <a:bodyPr/>
        <a:lstStyle/>
        <a:p>
          <a:pPr rtl="0"/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Dolap Anahtarı                     Her gün için 5 TL</a:t>
          </a:r>
          <a:endParaRPr lang="tr-TR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B88A1B-A372-4C77-AC8B-C63F785D6037}" type="parTrans" cxnId="{812D7E58-3C34-439A-BD84-A0EA513D6B11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1B2A22-593D-4878-B2EB-4FD4B52FC5B1}" type="sibTrans" cxnId="{812D7E58-3C34-439A-BD84-A0EA513D6B11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3B0680-0050-4445-9FD4-AFB633535B4F}">
      <dgm:prSet custT="1"/>
      <dgm:spPr/>
      <dgm:t>
        <a:bodyPr/>
        <a:lstStyle/>
        <a:p>
          <a:pPr rtl="0"/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Çalışma Odası Anahtarı      Saatlik 5 TL</a:t>
          </a:r>
          <a:endParaRPr lang="tr-TR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E21CB5-D250-497D-9485-169519968C87}" type="parTrans" cxnId="{9F951D49-5345-47E6-9FFD-7A492A100A37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F6474B-B6A0-4E60-B953-8C2CBD7D07BE}" type="sibTrans" cxnId="{9F951D49-5345-47E6-9FFD-7A492A100A37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00C48D-B120-46F8-BF58-F46B4AD57FFE}">
      <dgm:prSet custT="1"/>
      <dgm:spPr/>
      <dgm:t>
        <a:bodyPr/>
        <a:lstStyle/>
        <a:p>
          <a:pPr rtl="0"/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TV Kumandası                     Saatlik 5 TL</a:t>
          </a:r>
          <a:endParaRPr lang="tr-TR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F2B220-2AAE-497C-9DA9-4A23E17B3A06}" type="parTrans" cxnId="{F14A09D0-3EA9-4795-8205-AE7D3596B2EE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86CDDB-281D-4CB5-960B-18E632437B5D}" type="sibTrans" cxnId="{F14A09D0-3EA9-4795-8205-AE7D3596B2EE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D95990-E13E-4C62-A9C2-57092063AA5C}">
      <dgm:prSet custT="1"/>
      <dgm:spPr/>
      <dgm:t>
        <a:bodyPr/>
        <a:lstStyle/>
        <a:p>
          <a:pPr rtl="0"/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e-kitap okuyucu                   Günlük 5 TL</a:t>
          </a:r>
          <a:endParaRPr lang="tr-TR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C6EE98-AA3D-4349-9839-769B651538DA}" type="parTrans" cxnId="{49870729-9427-43D9-80B5-D13B438CF620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E2B7EC-8768-40A4-8D9A-2BB433752122}" type="sibTrans" cxnId="{49870729-9427-43D9-80B5-D13B438CF620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372521-78EE-4074-B5E2-6C3AF39AAB26}">
      <dgm:prSet custT="1"/>
      <dgm:spPr/>
      <dgm:t>
        <a:bodyPr/>
        <a:lstStyle/>
        <a:p>
          <a:pPr rtl="0"/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Kulaklık                                 Günlük 2 TL</a:t>
          </a:r>
          <a:endParaRPr lang="tr-TR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0A16F6-CA2B-4956-AA9A-7D83E3F54D80}" type="parTrans" cxnId="{34364492-FB1A-4098-B203-D5F3BCB0A26E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140D64-8064-45A1-A540-B84410EFCFCF}" type="sibTrans" cxnId="{34364492-FB1A-4098-B203-D5F3BCB0A26E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0D48C3-EFDB-4FD7-8C31-D75EFA0B7818}">
      <dgm:prSet custT="1"/>
      <dgm:spPr/>
      <dgm:t>
        <a:bodyPr/>
        <a:lstStyle/>
        <a:p>
          <a:pPr rtl="0"/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GO &amp; Satranç                        Günlük 2 TL</a:t>
          </a:r>
          <a:endParaRPr lang="tr-TR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625B0F-BD4D-47A1-82B5-4E3A7D02DA2D}" type="parTrans" cxnId="{B7798EC0-A078-408A-BB73-327F40C69B77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82B29E-55C7-4174-B228-BFE7A8BF7B95}" type="sibTrans" cxnId="{B7798EC0-A078-408A-BB73-327F40C69B77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7D7B04-495C-424D-9C1A-5B734FB25122}" type="pres">
      <dgm:prSet presAssocID="{D5D3FD89-AF10-4721-B683-A3CADDC7EF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D4F04A5-8F58-46D5-8016-B321BC89E5E6}" type="pres">
      <dgm:prSet presAssocID="{3A6E3147-0DB3-4A4B-81D8-493FD134F3E8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F22687D-F690-48A9-BFFD-306079490364}" type="pres">
      <dgm:prSet presAssocID="{DC8B7ADE-9AB5-4B37-A0A5-E0A87CD2E809}" presName="spacer" presStyleCnt="0"/>
      <dgm:spPr/>
    </dgm:pt>
    <dgm:pt modelId="{9126AF65-B8C7-4B57-AB54-3433486606CA}" type="pres">
      <dgm:prSet presAssocID="{56FAED54-CCB7-4F10-99A3-89A1059BD8B3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2B53CC-BF9B-4FA1-B72A-9D5EF40A7F28}" type="pres">
      <dgm:prSet presAssocID="{5461F6E5-9ED9-45E1-A5AA-F1FA91428136}" presName="spacer" presStyleCnt="0"/>
      <dgm:spPr/>
    </dgm:pt>
    <dgm:pt modelId="{CB81D986-9B92-4E58-818E-79B8E2BC5A8F}" type="pres">
      <dgm:prSet presAssocID="{E6B2D646-2230-4591-9190-7432A43A429F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1841911-4D48-430F-B9F5-E35CAF47B253}" type="pres">
      <dgm:prSet presAssocID="{3AF5BA94-CB67-4B29-8C2F-0C9BFDC67DAD}" presName="spacer" presStyleCnt="0"/>
      <dgm:spPr/>
    </dgm:pt>
    <dgm:pt modelId="{80448E0A-79A6-4560-807C-C010AF5B832A}" type="pres">
      <dgm:prSet presAssocID="{A4F384E1-E325-4C20-9274-9A5FDE6AEA5B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76EECA-C2B9-4BB2-86AD-6E9DF4025B44}" type="pres">
      <dgm:prSet presAssocID="{011B2A22-593D-4878-B2EB-4FD4B52FC5B1}" presName="spacer" presStyleCnt="0"/>
      <dgm:spPr/>
    </dgm:pt>
    <dgm:pt modelId="{F6A41DE1-2E44-47B4-8205-198ED10660D7}" type="pres">
      <dgm:prSet presAssocID="{063B0680-0050-4445-9FD4-AFB633535B4F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02C8CC0-49BD-426D-B9A9-00EAB6B80818}" type="pres">
      <dgm:prSet presAssocID="{83F6474B-B6A0-4E60-B953-8C2CBD7D07BE}" presName="spacer" presStyleCnt="0"/>
      <dgm:spPr/>
    </dgm:pt>
    <dgm:pt modelId="{D0FEB168-1BB5-4CF2-9E9E-B3354C399F68}" type="pres">
      <dgm:prSet presAssocID="{BA00C48D-B120-46F8-BF58-F46B4AD57FFE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5DE4133-D209-4F2B-9D82-8A2F7B8D8969}" type="pres">
      <dgm:prSet presAssocID="{EF86CDDB-281D-4CB5-960B-18E632437B5D}" presName="spacer" presStyleCnt="0"/>
      <dgm:spPr/>
    </dgm:pt>
    <dgm:pt modelId="{22A1989A-D4FB-400A-9D7B-3644BDDB25C4}" type="pres">
      <dgm:prSet presAssocID="{B7D95990-E13E-4C62-A9C2-57092063AA5C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6112C4-9494-4941-BAF9-6F8D83B56C8A}" type="pres">
      <dgm:prSet presAssocID="{FCE2B7EC-8768-40A4-8D9A-2BB433752122}" presName="spacer" presStyleCnt="0"/>
      <dgm:spPr/>
    </dgm:pt>
    <dgm:pt modelId="{48103E1E-3370-4670-AFE1-69F0AB24F17A}" type="pres">
      <dgm:prSet presAssocID="{EE372521-78EE-4074-B5E2-6C3AF39AAB26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36D3CA3-B0B2-4424-A184-5E170E9ABF4C}" type="pres">
      <dgm:prSet presAssocID="{29140D64-8064-45A1-A540-B84410EFCFCF}" presName="spacer" presStyleCnt="0"/>
      <dgm:spPr/>
    </dgm:pt>
    <dgm:pt modelId="{12F940D5-A8B6-406A-A380-3B31D3DBE7DD}" type="pres">
      <dgm:prSet presAssocID="{010D48C3-EFDB-4FD7-8C31-D75EFA0B7818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B40ED2D-4238-4E37-B725-6D8005D22FEB}" type="presOf" srcId="{EE372521-78EE-4074-B5E2-6C3AF39AAB26}" destId="{48103E1E-3370-4670-AFE1-69F0AB24F17A}" srcOrd="0" destOrd="0" presId="urn:microsoft.com/office/officeart/2005/8/layout/vList2"/>
    <dgm:cxn modelId="{572A8EA9-F833-4F27-B326-15A5D0AFE658}" type="presOf" srcId="{063B0680-0050-4445-9FD4-AFB633535B4F}" destId="{F6A41DE1-2E44-47B4-8205-198ED10660D7}" srcOrd="0" destOrd="0" presId="urn:microsoft.com/office/officeart/2005/8/layout/vList2"/>
    <dgm:cxn modelId="{B7798EC0-A078-408A-BB73-327F40C69B77}" srcId="{D5D3FD89-AF10-4721-B683-A3CADDC7EF0E}" destId="{010D48C3-EFDB-4FD7-8C31-D75EFA0B7818}" srcOrd="8" destOrd="0" parTransId="{22625B0F-BD4D-47A1-82B5-4E3A7D02DA2D}" sibTransId="{8582B29E-55C7-4174-B228-BFE7A8BF7B95}"/>
    <dgm:cxn modelId="{15F4739E-D7E1-4E50-9A05-5B6CBB2E9033}" type="presOf" srcId="{BA00C48D-B120-46F8-BF58-F46B4AD57FFE}" destId="{D0FEB168-1BB5-4CF2-9E9E-B3354C399F68}" srcOrd="0" destOrd="0" presId="urn:microsoft.com/office/officeart/2005/8/layout/vList2"/>
    <dgm:cxn modelId="{28C41565-8167-480F-BC9E-E1835895F613}" type="presOf" srcId="{3A6E3147-0DB3-4A4B-81D8-493FD134F3E8}" destId="{6D4F04A5-8F58-46D5-8016-B321BC89E5E6}" srcOrd="0" destOrd="0" presId="urn:microsoft.com/office/officeart/2005/8/layout/vList2"/>
    <dgm:cxn modelId="{BD8C5D9E-04F9-48D0-99CE-08C5D9073EE3}" srcId="{D5D3FD89-AF10-4721-B683-A3CADDC7EF0E}" destId="{56FAED54-CCB7-4F10-99A3-89A1059BD8B3}" srcOrd="1" destOrd="0" parTransId="{307DA365-2E52-4AB6-B9A8-F6462D5B3836}" sibTransId="{5461F6E5-9ED9-45E1-A5AA-F1FA91428136}"/>
    <dgm:cxn modelId="{69413D73-3847-4E30-B8AF-7CED9753D196}" srcId="{D5D3FD89-AF10-4721-B683-A3CADDC7EF0E}" destId="{E6B2D646-2230-4591-9190-7432A43A429F}" srcOrd="2" destOrd="0" parTransId="{977BE936-C8CC-4117-89D2-B6D026C2F2E7}" sibTransId="{3AF5BA94-CB67-4B29-8C2F-0C9BFDC67DAD}"/>
    <dgm:cxn modelId="{812D7E58-3C34-439A-BD84-A0EA513D6B11}" srcId="{D5D3FD89-AF10-4721-B683-A3CADDC7EF0E}" destId="{A4F384E1-E325-4C20-9274-9A5FDE6AEA5B}" srcOrd="3" destOrd="0" parTransId="{A4B88A1B-A372-4C77-AC8B-C63F785D6037}" sibTransId="{011B2A22-593D-4878-B2EB-4FD4B52FC5B1}"/>
    <dgm:cxn modelId="{C8FFF793-6E66-41B4-ACF1-72565F7EEB7A}" type="presOf" srcId="{D5D3FD89-AF10-4721-B683-A3CADDC7EF0E}" destId="{727D7B04-495C-424D-9C1A-5B734FB25122}" srcOrd="0" destOrd="0" presId="urn:microsoft.com/office/officeart/2005/8/layout/vList2"/>
    <dgm:cxn modelId="{F14A09D0-3EA9-4795-8205-AE7D3596B2EE}" srcId="{D5D3FD89-AF10-4721-B683-A3CADDC7EF0E}" destId="{BA00C48D-B120-46F8-BF58-F46B4AD57FFE}" srcOrd="5" destOrd="0" parTransId="{56F2B220-2AAE-497C-9DA9-4A23E17B3A06}" sibTransId="{EF86CDDB-281D-4CB5-960B-18E632437B5D}"/>
    <dgm:cxn modelId="{96FD8808-F794-4D05-93A1-3286EDAA0B5E}" type="presOf" srcId="{A4F384E1-E325-4C20-9274-9A5FDE6AEA5B}" destId="{80448E0A-79A6-4560-807C-C010AF5B832A}" srcOrd="0" destOrd="0" presId="urn:microsoft.com/office/officeart/2005/8/layout/vList2"/>
    <dgm:cxn modelId="{F0404946-BBBD-4901-A235-19DC010B0A18}" type="presOf" srcId="{010D48C3-EFDB-4FD7-8C31-D75EFA0B7818}" destId="{12F940D5-A8B6-406A-A380-3B31D3DBE7DD}" srcOrd="0" destOrd="0" presId="urn:microsoft.com/office/officeart/2005/8/layout/vList2"/>
    <dgm:cxn modelId="{34364492-FB1A-4098-B203-D5F3BCB0A26E}" srcId="{D5D3FD89-AF10-4721-B683-A3CADDC7EF0E}" destId="{EE372521-78EE-4074-B5E2-6C3AF39AAB26}" srcOrd="7" destOrd="0" parTransId="{460A16F6-CA2B-4956-AA9A-7D83E3F54D80}" sibTransId="{29140D64-8064-45A1-A540-B84410EFCFCF}"/>
    <dgm:cxn modelId="{49870729-9427-43D9-80B5-D13B438CF620}" srcId="{D5D3FD89-AF10-4721-B683-A3CADDC7EF0E}" destId="{B7D95990-E13E-4C62-A9C2-57092063AA5C}" srcOrd="6" destOrd="0" parTransId="{D8C6EE98-AA3D-4349-9839-769B651538DA}" sibTransId="{FCE2B7EC-8768-40A4-8D9A-2BB433752122}"/>
    <dgm:cxn modelId="{9F951D49-5345-47E6-9FFD-7A492A100A37}" srcId="{D5D3FD89-AF10-4721-B683-A3CADDC7EF0E}" destId="{063B0680-0050-4445-9FD4-AFB633535B4F}" srcOrd="4" destOrd="0" parTransId="{98E21CB5-D250-497D-9485-169519968C87}" sibTransId="{83F6474B-B6A0-4E60-B953-8C2CBD7D07BE}"/>
    <dgm:cxn modelId="{04A033D6-9E12-4EEE-A406-C812F09CFD9C}" srcId="{D5D3FD89-AF10-4721-B683-A3CADDC7EF0E}" destId="{3A6E3147-0DB3-4A4B-81D8-493FD134F3E8}" srcOrd="0" destOrd="0" parTransId="{AACEABF7-389A-444F-97BA-55B2AF72D3B9}" sibTransId="{DC8B7ADE-9AB5-4B37-A0A5-E0A87CD2E809}"/>
    <dgm:cxn modelId="{C245436E-78AC-405F-8072-6D6BF2A3D7E2}" type="presOf" srcId="{B7D95990-E13E-4C62-A9C2-57092063AA5C}" destId="{22A1989A-D4FB-400A-9D7B-3644BDDB25C4}" srcOrd="0" destOrd="0" presId="urn:microsoft.com/office/officeart/2005/8/layout/vList2"/>
    <dgm:cxn modelId="{A17A4067-4649-48D0-91BD-411FA19D438C}" type="presOf" srcId="{56FAED54-CCB7-4F10-99A3-89A1059BD8B3}" destId="{9126AF65-B8C7-4B57-AB54-3433486606CA}" srcOrd="0" destOrd="0" presId="urn:microsoft.com/office/officeart/2005/8/layout/vList2"/>
    <dgm:cxn modelId="{2C748267-1D4C-4392-80AD-AD557D67F7B6}" type="presOf" srcId="{E6B2D646-2230-4591-9190-7432A43A429F}" destId="{CB81D986-9B92-4E58-818E-79B8E2BC5A8F}" srcOrd="0" destOrd="0" presId="urn:microsoft.com/office/officeart/2005/8/layout/vList2"/>
    <dgm:cxn modelId="{7595E531-FA1C-45D0-803B-C2D14E990BA4}" type="presParOf" srcId="{727D7B04-495C-424D-9C1A-5B734FB25122}" destId="{6D4F04A5-8F58-46D5-8016-B321BC89E5E6}" srcOrd="0" destOrd="0" presId="urn:microsoft.com/office/officeart/2005/8/layout/vList2"/>
    <dgm:cxn modelId="{82EF6460-2DEA-4DE2-8253-740F2FBAEDDF}" type="presParOf" srcId="{727D7B04-495C-424D-9C1A-5B734FB25122}" destId="{FF22687D-F690-48A9-BFFD-306079490364}" srcOrd="1" destOrd="0" presId="urn:microsoft.com/office/officeart/2005/8/layout/vList2"/>
    <dgm:cxn modelId="{DFE6E7B5-4068-4167-B286-901A137DF332}" type="presParOf" srcId="{727D7B04-495C-424D-9C1A-5B734FB25122}" destId="{9126AF65-B8C7-4B57-AB54-3433486606CA}" srcOrd="2" destOrd="0" presId="urn:microsoft.com/office/officeart/2005/8/layout/vList2"/>
    <dgm:cxn modelId="{A6A113E7-871C-4361-8A0F-990003342AAA}" type="presParOf" srcId="{727D7B04-495C-424D-9C1A-5B734FB25122}" destId="{0C2B53CC-BF9B-4FA1-B72A-9D5EF40A7F28}" srcOrd="3" destOrd="0" presId="urn:microsoft.com/office/officeart/2005/8/layout/vList2"/>
    <dgm:cxn modelId="{70140D61-2808-4483-9BBF-986A3C721ADE}" type="presParOf" srcId="{727D7B04-495C-424D-9C1A-5B734FB25122}" destId="{CB81D986-9B92-4E58-818E-79B8E2BC5A8F}" srcOrd="4" destOrd="0" presId="urn:microsoft.com/office/officeart/2005/8/layout/vList2"/>
    <dgm:cxn modelId="{4EA9A3EE-CE9B-4038-AB44-778CFCC0E5C0}" type="presParOf" srcId="{727D7B04-495C-424D-9C1A-5B734FB25122}" destId="{F1841911-4D48-430F-B9F5-E35CAF47B253}" srcOrd="5" destOrd="0" presId="urn:microsoft.com/office/officeart/2005/8/layout/vList2"/>
    <dgm:cxn modelId="{A866EAE9-3365-4129-8C79-CB916AE7F19F}" type="presParOf" srcId="{727D7B04-495C-424D-9C1A-5B734FB25122}" destId="{80448E0A-79A6-4560-807C-C010AF5B832A}" srcOrd="6" destOrd="0" presId="urn:microsoft.com/office/officeart/2005/8/layout/vList2"/>
    <dgm:cxn modelId="{FB647985-407B-4678-926E-EB2484242CF2}" type="presParOf" srcId="{727D7B04-495C-424D-9C1A-5B734FB25122}" destId="{DB76EECA-C2B9-4BB2-86AD-6E9DF4025B44}" srcOrd="7" destOrd="0" presId="urn:microsoft.com/office/officeart/2005/8/layout/vList2"/>
    <dgm:cxn modelId="{92C78D2D-AD96-4398-B9C4-BD9ADA3E786E}" type="presParOf" srcId="{727D7B04-495C-424D-9C1A-5B734FB25122}" destId="{F6A41DE1-2E44-47B4-8205-198ED10660D7}" srcOrd="8" destOrd="0" presId="urn:microsoft.com/office/officeart/2005/8/layout/vList2"/>
    <dgm:cxn modelId="{A099812D-760E-4457-AF48-BF93AA6EDBD6}" type="presParOf" srcId="{727D7B04-495C-424D-9C1A-5B734FB25122}" destId="{202C8CC0-49BD-426D-B9A9-00EAB6B80818}" srcOrd="9" destOrd="0" presId="urn:microsoft.com/office/officeart/2005/8/layout/vList2"/>
    <dgm:cxn modelId="{4728A9D4-47E6-4010-99CC-31BA77680B2C}" type="presParOf" srcId="{727D7B04-495C-424D-9C1A-5B734FB25122}" destId="{D0FEB168-1BB5-4CF2-9E9E-B3354C399F68}" srcOrd="10" destOrd="0" presId="urn:microsoft.com/office/officeart/2005/8/layout/vList2"/>
    <dgm:cxn modelId="{7850113D-CE3A-4E2D-A7BE-151FAB34DFBA}" type="presParOf" srcId="{727D7B04-495C-424D-9C1A-5B734FB25122}" destId="{E5DE4133-D209-4F2B-9D82-8A2F7B8D8969}" srcOrd="11" destOrd="0" presId="urn:microsoft.com/office/officeart/2005/8/layout/vList2"/>
    <dgm:cxn modelId="{ABCEF822-D319-4E82-99D1-DDE5CEDACA4C}" type="presParOf" srcId="{727D7B04-495C-424D-9C1A-5B734FB25122}" destId="{22A1989A-D4FB-400A-9D7B-3644BDDB25C4}" srcOrd="12" destOrd="0" presId="urn:microsoft.com/office/officeart/2005/8/layout/vList2"/>
    <dgm:cxn modelId="{832A6351-9AF9-4F8C-BE9D-07B222EA93A8}" type="presParOf" srcId="{727D7B04-495C-424D-9C1A-5B734FB25122}" destId="{6B6112C4-9494-4941-BAF9-6F8D83B56C8A}" srcOrd="13" destOrd="0" presId="urn:microsoft.com/office/officeart/2005/8/layout/vList2"/>
    <dgm:cxn modelId="{CFF572E8-C34B-4895-BEDE-D66C590693E8}" type="presParOf" srcId="{727D7B04-495C-424D-9C1A-5B734FB25122}" destId="{48103E1E-3370-4670-AFE1-69F0AB24F17A}" srcOrd="14" destOrd="0" presId="urn:microsoft.com/office/officeart/2005/8/layout/vList2"/>
    <dgm:cxn modelId="{B70C5958-2291-4914-BC67-08E0DC3E1D3B}" type="presParOf" srcId="{727D7B04-495C-424D-9C1A-5B734FB25122}" destId="{936D3CA3-B0B2-4424-A184-5E170E9ABF4C}" srcOrd="15" destOrd="0" presId="urn:microsoft.com/office/officeart/2005/8/layout/vList2"/>
    <dgm:cxn modelId="{573BBE06-8620-4FF7-8470-3CB9D3EC6B4E}" type="presParOf" srcId="{727D7B04-495C-424D-9C1A-5B734FB25122}" destId="{12F940D5-A8B6-406A-A380-3B31D3DBE7DD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D69D1D4-300C-4B6F-A6F0-5B08AADE2391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B596225-FBCA-4137-AC81-2FAA2CFAD492}">
      <dgm:prSet/>
      <dgm:spPr/>
      <dgm:t>
        <a:bodyPr/>
        <a:lstStyle/>
        <a:p>
          <a:pPr algn="ctr" rtl="0"/>
          <a:r>
            <a:rPr lang="tr-TR" b="1" smtClean="0">
              <a:latin typeface="Arial" panose="020B0604020202020204" pitchFamily="34" charset="0"/>
              <a:cs typeface="Arial" panose="020B0604020202020204" pitchFamily="34" charset="0"/>
            </a:rPr>
            <a:t>Gecikme Cezaları</a:t>
          </a:r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475C79-051B-4E2D-89C3-8EF61C98BD2C}" type="parTrans" cxnId="{6279FEC5-A1D8-4AC9-A4AE-00C9BCFBA0A3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9A4555-F2A3-45F3-B8C6-1164A03C57AA}" type="sibTrans" cxnId="{6279FEC5-A1D8-4AC9-A4AE-00C9BCFBA0A3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B2A5FD-2A6F-4433-A96A-51C93E3395AB}" type="pres">
      <dgm:prSet presAssocID="{6D69D1D4-300C-4B6F-A6F0-5B08AADE239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2CF3C0A-0DBC-4086-B9C1-20B4AFF45492}" type="pres">
      <dgm:prSet presAssocID="{5B596225-FBCA-4137-AC81-2FAA2CFAD492}" presName="parentText" presStyleLbl="node1" presStyleIdx="0" presStyleCnt="1" custScaleX="91803" custScaleY="10063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DD2C072-B34D-4E6E-B6F9-871BBBA7EDEA}" type="presOf" srcId="{5B596225-FBCA-4137-AC81-2FAA2CFAD492}" destId="{82CF3C0A-0DBC-4086-B9C1-20B4AFF45492}" srcOrd="0" destOrd="0" presId="urn:microsoft.com/office/officeart/2005/8/layout/vList2"/>
    <dgm:cxn modelId="{C306FE8B-94EF-4183-9A15-7132DF50E67E}" type="presOf" srcId="{6D69D1D4-300C-4B6F-A6F0-5B08AADE2391}" destId="{E2B2A5FD-2A6F-4433-A96A-51C93E3395AB}" srcOrd="0" destOrd="0" presId="urn:microsoft.com/office/officeart/2005/8/layout/vList2"/>
    <dgm:cxn modelId="{6279FEC5-A1D8-4AC9-A4AE-00C9BCFBA0A3}" srcId="{6D69D1D4-300C-4B6F-A6F0-5B08AADE2391}" destId="{5B596225-FBCA-4137-AC81-2FAA2CFAD492}" srcOrd="0" destOrd="0" parTransId="{4E475C79-051B-4E2D-89C3-8EF61C98BD2C}" sibTransId="{AF9A4555-F2A3-45F3-B8C6-1164A03C57AA}"/>
    <dgm:cxn modelId="{6F38A2D8-3567-4946-AB68-04E785358714}" type="presParOf" srcId="{E2B2A5FD-2A6F-4433-A96A-51C93E3395AB}" destId="{82CF3C0A-0DBC-4086-B9C1-20B4AFF454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EC6522A-91D4-459C-8098-D16238E6825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19D9437-3E1C-47FF-8F09-C52A6500728B}">
      <dgm:prSet custT="1"/>
      <dgm:spPr/>
      <dgm:t>
        <a:bodyPr/>
        <a:lstStyle/>
        <a:p>
          <a:pPr rtl="0"/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15 Gün             6 Kitap</a:t>
          </a:r>
          <a:endParaRPr lang="tr-TR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1CE2F8-526F-4DE5-98BB-EB6D8BA2DB3E}" type="parTrans" cxnId="{9BD4CB0C-AE59-4F15-8201-D7E1FCC520DD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270226-6084-4846-A231-0A9EE83AF52C}" type="sibTrans" cxnId="{9BD4CB0C-AE59-4F15-8201-D7E1FCC520DD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919E0E-85B8-468C-8393-53163BF490BE}">
      <dgm:prSet custT="1"/>
      <dgm:spPr/>
      <dgm:t>
        <a:bodyPr/>
        <a:lstStyle/>
        <a:p>
          <a:pPr rtl="0"/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2 Gün               2 Multimedia – General (Film vb.)</a:t>
          </a:r>
          <a:endParaRPr lang="tr-TR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A426E8-E9EB-482F-80C0-B62D0684A7EF}" type="parTrans" cxnId="{EA1FACC9-FB7E-4746-A665-924A6F365B01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AA53EF-ACEC-4380-9346-6A4511B91CCF}" type="sibTrans" cxnId="{EA1FACC9-FB7E-4746-A665-924A6F365B01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955E16-FDA6-4C05-A6D8-BA3E031FDD87}">
      <dgm:prSet custT="1"/>
      <dgm:spPr/>
      <dgm:t>
        <a:bodyPr/>
        <a:lstStyle/>
        <a:p>
          <a:pPr rtl="0"/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7 Gün               2 Multimedia – Belgesel</a:t>
          </a:r>
          <a:endParaRPr lang="tr-TR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48D6EB-0F13-4464-8086-3A2E436F74D5}" type="parTrans" cxnId="{870D5424-B990-4869-BE3D-2634021B30FA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57203D-B241-44D8-95EE-A85004538B28}" type="sibTrans" cxnId="{870D5424-B990-4869-BE3D-2634021B30FA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3A6DE4-4DE7-44ED-9DCE-511E2CAF4BF7}">
      <dgm:prSet custT="1"/>
      <dgm:spPr/>
      <dgm:t>
        <a:bodyPr/>
        <a:lstStyle/>
        <a:p>
          <a:pPr rtl="0"/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2 Saat              1 </a:t>
          </a:r>
          <a:r>
            <a:rPr lang="tr-TR" sz="1200" b="1" dirty="0" err="1" smtClean="0">
              <a:latin typeface="Arial" panose="020B0604020202020204" pitchFamily="34" charset="0"/>
              <a:cs typeface="Arial" panose="020B0604020202020204" pitchFamily="34" charset="0"/>
            </a:rPr>
            <a:t>Reserve</a:t>
          </a:r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Kitap</a:t>
          </a:r>
          <a:endParaRPr lang="tr-TR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0E1083-86B2-4CBE-8854-44B66F27E7F2}" type="parTrans" cxnId="{E8DB5E56-98BD-4D70-B45A-90549E089F43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06F828-9DE8-445C-9F2A-DAFFEC8E0F97}" type="sibTrans" cxnId="{E8DB5E56-98BD-4D70-B45A-90549E089F43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2514ED-3FCA-4F85-9326-873BCD87FB01}">
      <dgm:prSet custT="1"/>
      <dgm:spPr/>
      <dgm:t>
        <a:bodyPr/>
        <a:lstStyle/>
        <a:p>
          <a:pPr rtl="0"/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1 Gün               Kulaklık</a:t>
          </a:r>
          <a:endParaRPr lang="tr-TR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DC0972-A52D-418E-9DD4-4676C5CC7379}" type="parTrans" cxnId="{B9DC191B-A820-4FB9-92BB-EA71220DEB8B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1D2941-7E3A-4D5D-859E-C294D5DA196A}" type="sibTrans" cxnId="{B9DC191B-A820-4FB9-92BB-EA71220DEB8B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1B6A3E-2E8B-409D-9C4F-85FD03C75E4E}">
      <dgm:prSet custT="1"/>
      <dgm:spPr/>
      <dgm:t>
        <a:bodyPr/>
        <a:lstStyle/>
        <a:p>
          <a:pPr rtl="0"/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3 Saat              Çalışma Odası, Dolap Anahtarı, TV </a:t>
          </a:r>
          <a:b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Kumandası, Kutulu Oyun</a:t>
          </a:r>
          <a:endParaRPr lang="tr-TR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415A2A-4CE2-44E3-8B95-58AF3A1AC3F8}" type="parTrans" cxnId="{88D67189-8686-4B06-BA97-A82C4B8D97DE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392AC3-5BD7-4410-983C-21C19EAC5B4D}" type="sibTrans" cxnId="{88D67189-8686-4B06-BA97-A82C4B8D97DE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1B4E76-67AC-4B00-952F-96DB63388DC1}">
      <dgm:prSet custT="1"/>
      <dgm:spPr/>
      <dgm:t>
        <a:bodyPr/>
        <a:lstStyle/>
        <a:p>
          <a:pPr rtl="0"/>
          <a:r>
            <a:rPr lang="tr-T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7 Gün               E-kitap okuyucu, GO &amp; Satranç</a:t>
          </a:r>
          <a:endParaRPr lang="tr-TR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BD4479-06CA-41B3-92EB-88C97B10E457}" type="parTrans" cxnId="{AA309B2A-ED0E-4C33-AD13-73795793B1CE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68AF95-0EDD-4A65-AB28-B3859044325A}" type="sibTrans" cxnId="{AA309B2A-ED0E-4C33-AD13-73795793B1CE}">
      <dgm:prSet/>
      <dgm:spPr/>
      <dgm:t>
        <a:bodyPr/>
        <a:lstStyle/>
        <a:p>
          <a:endParaRPr lang="tr-T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EE994A-AEAF-4E01-9E2E-FD3CF04C618D}" type="pres">
      <dgm:prSet presAssocID="{EEC6522A-91D4-459C-8098-D16238E6825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251938B-336C-4FF6-A07E-08B7602BC139}" type="pres">
      <dgm:prSet presAssocID="{C19D9437-3E1C-47FF-8F09-C52A6500728B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F87512F-CC40-4B08-81D7-39D87802E717}" type="pres">
      <dgm:prSet presAssocID="{C7270226-6084-4846-A231-0A9EE83AF52C}" presName="spacer" presStyleCnt="0"/>
      <dgm:spPr/>
    </dgm:pt>
    <dgm:pt modelId="{33969E08-4608-4751-A952-F66993F319AD}" type="pres">
      <dgm:prSet presAssocID="{23919E0E-85B8-468C-8393-53163BF490BE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191DB22-1918-4074-83EC-CEF0FF56DCF0}" type="pres">
      <dgm:prSet presAssocID="{63AA53EF-ACEC-4380-9346-6A4511B91CCF}" presName="spacer" presStyleCnt="0"/>
      <dgm:spPr/>
    </dgm:pt>
    <dgm:pt modelId="{D0A8520E-C51E-457C-AE81-1D5259F3CE0E}" type="pres">
      <dgm:prSet presAssocID="{8B955E16-FDA6-4C05-A6D8-BA3E031FDD87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A948E9B-0949-453D-9850-9679C42782AC}" type="pres">
      <dgm:prSet presAssocID="{AC57203D-B241-44D8-95EE-A85004538B28}" presName="spacer" presStyleCnt="0"/>
      <dgm:spPr/>
    </dgm:pt>
    <dgm:pt modelId="{91FB03A2-4D23-4AEE-A91C-96E09843C2FE}" type="pres">
      <dgm:prSet presAssocID="{5F3A6DE4-4DE7-44ED-9DCE-511E2CAF4BF7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099BE9-FDAA-4660-A46D-013E3A0D7E17}" type="pres">
      <dgm:prSet presAssocID="{5306F828-9DE8-445C-9F2A-DAFFEC8E0F97}" presName="spacer" presStyleCnt="0"/>
      <dgm:spPr/>
    </dgm:pt>
    <dgm:pt modelId="{F5F420EF-0B5A-48E4-B65E-4CE92DED2061}" type="pres">
      <dgm:prSet presAssocID="{162514ED-3FCA-4F85-9326-873BCD87FB01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5F7FFFF-A1D8-45E5-B9BF-D6D5CCEE05D9}" type="pres">
      <dgm:prSet presAssocID="{6C1D2941-7E3A-4D5D-859E-C294D5DA196A}" presName="spacer" presStyleCnt="0"/>
      <dgm:spPr/>
    </dgm:pt>
    <dgm:pt modelId="{84341EC5-DAE3-4304-9129-BEA9F2D8BDDB}" type="pres">
      <dgm:prSet presAssocID="{CC1B6A3E-2E8B-409D-9C4F-85FD03C75E4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4A27931-5167-422F-AA1A-57C42DA979A9}" type="pres">
      <dgm:prSet presAssocID="{B5392AC3-5BD7-4410-983C-21C19EAC5B4D}" presName="spacer" presStyleCnt="0"/>
      <dgm:spPr/>
    </dgm:pt>
    <dgm:pt modelId="{1CB43E4B-9BA2-4955-A1D1-F9E30FCB3E17}" type="pres">
      <dgm:prSet presAssocID="{D81B4E76-67AC-4B00-952F-96DB63388DC1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70D5424-B990-4869-BE3D-2634021B30FA}" srcId="{EEC6522A-91D4-459C-8098-D16238E6825E}" destId="{8B955E16-FDA6-4C05-A6D8-BA3E031FDD87}" srcOrd="2" destOrd="0" parTransId="{2348D6EB-0F13-4464-8086-3A2E436F74D5}" sibTransId="{AC57203D-B241-44D8-95EE-A85004538B28}"/>
    <dgm:cxn modelId="{EA1FACC9-FB7E-4746-A665-924A6F365B01}" srcId="{EEC6522A-91D4-459C-8098-D16238E6825E}" destId="{23919E0E-85B8-468C-8393-53163BF490BE}" srcOrd="1" destOrd="0" parTransId="{C6A426E8-E9EB-482F-80C0-B62D0684A7EF}" sibTransId="{63AA53EF-ACEC-4380-9346-6A4511B91CCF}"/>
    <dgm:cxn modelId="{98881116-D649-4240-9D9D-F5A82DBDE044}" type="presOf" srcId="{EEC6522A-91D4-459C-8098-D16238E6825E}" destId="{98EE994A-AEAF-4E01-9E2E-FD3CF04C618D}" srcOrd="0" destOrd="0" presId="urn:microsoft.com/office/officeart/2005/8/layout/vList2"/>
    <dgm:cxn modelId="{4B289BF0-0D18-4DEB-817F-07AA1F021310}" type="presOf" srcId="{23919E0E-85B8-468C-8393-53163BF490BE}" destId="{33969E08-4608-4751-A952-F66993F319AD}" srcOrd="0" destOrd="0" presId="urn:microsoft.com/office/officeart/2005/8/layout/vList2"/>
    <dgm:cxn modelId="{3034C97A-B29D-4F82-9F4F-EDBED488DA18}" type="presOf" srcId="{C19D9437-3E1C-47FF-8F09-C52A6500728B}" destId="{B251938B-336C-4FF6-A07E-08B7602BC139}" srcOrd="0" destOrd="0" presId="urn:microsoft.com/office/officeart/2005/8/layout/vList2"/>
    <dgm:cxn modelId="{C5A19835-2A49-4BDC-9C38-B4FDE09E56FC}" type="presOf" srcId="{D81B4E76-67AC-4B00-952F-96DB63388DC1}" destId="{1CB43E4B-9BA2-4955-A1D1-F9E30FCB3E17}" srcOrd="0" destOrd="0" presId="urn:microsoft.com/office/officeart/2005/8/layout/vList2"/>
    <dgm:cxn modelId="{ECBD00CF-E00B-4A3E-BE9D-DBCDF2CBC1F1}" type="presOf" srcId="{8B955E16-FDA6-4C05-A6D8-BA3E031FDD87}" destId="{D0A8520E-C51E-457C-AE81-1D5259F3CE0E}" srcOrd="0" destOrd="0" presId="urn:microsoft.com/office/officeart/2005/8/layout/vList2"/>
    <dgm:cxn modelId="{B9DC191B-A820-4FB9-92BB-EA71220DEB8B}" srcId="{EEC6522A-91D4-459C-8098-D16238E6825E}" destId="{162514ED-3FCA-4F85-9326-873BCD87FB01}" srcOrd="4" destOrd="0" parTransId="{6BDC0972-A52D-418E-9DD4-4676C5CC7379}" sibTransId="{6C1D2941-7E3A-4D5D-859E-C294D5DA196A}"/>
    <dgm:cxn modelId="{88D67189-8686-4B06-BA97-A82C4B8D97DE}" srcId="{EEC6522A-91D4-459C-8098-D16238E6825E}" destId="{CC1B6A3E-2E8B-409D-9C4F-85FD03C75E4E}" srcOrd="5" destOrd="0" parTransId="{6B415A2A-4CE2-44E3-8B95-58AF3A1AC3F8}" sibTransId="{B5392AC3-5BD7-4410-983C-21C19EAC5B4D}"/>
    <dgm:cxn modelId="{8068D61B-8792-4753-AF85-2854AF0F4C5E}" type="presOf" srcId="{CC1B6A3E-2E8B-409D-9C4F-85FD03C75E4E}" destId="{84341EC5-DAE3-4304-9129-BEA9F2D8BDDB}" srcOrd="0" destOrd="0" presId="urn:microsoft.com/office/officeart/2005/8/layout/vList2"/>
    <dgm:cxn modelId="{AA309B2A-ED0E-4C33-AD13-73795793B1CE}" srcId="{EEC6522A-91D4-459C-8098-D16238E6825E}" destId="{D81B4E76-67AC-4B00-952F-96DB63388DC1}" srcOrd="6" destOrd="0" parTransId="{C8BD4479-06CA-41B3-92EB-88C97B10E457}" sibTransId="{2A68AF95-0EDD-4A65-AB28-B3859044325A}"/>
    <dgm:cxn modelId="{6BAB683E-FAB1-49C7-9CBC-B088E28A989D}" type="presOf" srcId="{5F3A6DE4-4DE7-44ED-9DCE-511E2CAF4BF7}" destId="{91FB03A2-4D23-4AEE-A91C-96E09843C2FE}" srcOrd="0" destOrd="0" presId="urn:microsoft.com/office/officeart/2005/8/layout/vList2"/>
    <dgm:cxn modelId="{9BD4CB0C-AE59-4F15-8201-D7E1FCC520DD}" srcId="{EEC6522A-91D4-459C-8098-D16238E6825E}" destId="{C19D9437-3E1C-47FF-8F09-C52A6500728B}" srcOrd="0" destOrd="0" parTransId="{561CE2F8-526F-4DE5-98BB-EB6D8BA2DB3E}" sibTransId="{C7270226-6084-4846-A231-0A9EE83AF52C}"/>
    <dgm:cxn modelId="{D9D373D1-D3C9-457A-B2F8-E2B13C93763A}" type="presOf" srcId="{162514ED-3FCA-4F85-9326-873BCD87FB01}" destId="{F5F420EF-0B5A-48E4-B65E-4CE92DED2061}" srcOrd="0" destOrd="0" presId="urn:microsoft.com/office/officeart/2005/8/layout/vList2"/>
    <dgm:cxn modelId="{E8DB5E56-98BD-4D70-B45A-90549E089F43}" srcId="{EEC6522A-91D4-459C-8098-D16238E6825E}" destId="{5F3A6DE4-4DE7-44ED-9DCE-511E2CAF4BF7}" srcOrd="3" destOrd="0" parTransId="{010E1083-86B2-4CBE-8854-44B66F27E7F2}" sibTransId="{5306F828-9DE8-445C-9F2A-DAFFEC8E0F97}"/>
    <dgm:cxn modelId="{C637A07B-02FC-4C71-AD38-A5E7C8FEE749}" type="presParOf" srcId="{98EE994A-AEAF-4E01-9E2E-FD3CF04C618D}" destId="{B251938B-336C-4FF6-A07E-08B7602BC139}" srcOrd="0" destOrd="0" presId="urn:microsoft.com/office/officeart/2005/8/layout/vList2"/>
    <dgm:cxn modelId="{5B122B5B-59D0-4A75-AB4F-CEF2BC85C2E7}" type="presParOf" srcId="{98EE994A-AEAF-4E01-9E2E-FD3CF04C618D}" destId="{DF87512F-CC40-4B08-81D7-39D87802E717}" srcOrd="1" destOrd="0" presId="urn:microsoft.com/office/officeart/2005/8/layout/vList2"/>
    <dgm:cxn modelId="{C58BB71C-24DB-408E-A5B2-4BB1EDBA98C5}" type="presParOf" srcId="{98EE994A-AEAF-4E01-9E2E-FD3CF04C618D}" destId="{33969E08-4608-4751-A952-F66993F319AD}" srcOrd="2" destOrd="0" presId="urn:microsoft.com/office/officeart/2005/8/layout/vList2"/>
    <dgm:cxn modelId="{817D30B4-18CC-41E0-949E-067C5375B1B0}" type="presParOf" srcId="{98EE994A-AEAF-4E01-9E2E-FD3CF04C618D}" destId="{8191DB22-1918-4074-83EC-CEF0FF56DCF0}" srcOrd="3" destOrd="0" presId="urn:microsoft.com/office/officeart/2005/8/layout/vList2"/>
    <dgm:cxn modelId="{E8432623-D414-46C4-B565-E8CE40B89138}" type="presParOf" srcId="{98EE994A-AEAF-4E01-9E2E-FD3CF04C618D}" destId="{D0A8520E-C51E-457C-AE81-1D5259F3CE0E}" srcOrd="4" destOrd="0" presId="urn:microsoft.com/office/officeart/2005/8/layout/vList2"/>
    <dgm:cxn modelId="{CF6FE7A6-232E-4BFD-BDFD-BED4C14F6660}" type="presParOf" srcId="{98EE994A-AEAF-4E01-9E2E-FD3CF04C618D}" destId="{DA948E9B-0949-453D-9850-9679C42782AC}" srcOrd="5" destOrd="0" presId="urn:microsoft.com/office/officeart/2005/8/layout/vList2"/>
    <dgm:cxn modelId="{AC0117CF-5960-4892-8132-BA9BD5EE5D84}" type="presParOf" srcId="{98EE994A-AEAF-4E01-9E2E-FD3CF04C618D}" destId="{91FB03A2-4D23-4AEE-A91C-96E09843C2FE}" srcOrd="6" destOrd="0" presId="urn:microsoft.com/office/officeart/2005/8/layout/vList2"/>
    <dgm:cxn modelId="{DCA92C8D-E050-40FD-911F-35DC2134C8D9}" type="presParOf" srcId="{98EE994A-AEAF-4E01-9E2E-FD3CF04C618D}" destId="{1C099BE9-FDAA-4660-A46D-013E3A0D7E17}" srcOrd="7" destOrd="0" presId="urn:microsoft.com/office/officeart/2005/8/layout/vList2"/>
    <dgm:cxn modelId="{B7D7F2FD-B7D9-44A3-B839-986217822A49}" type="presParOf" srcId="{98EE994A-AEAF-4E01-9E2E-FD3CF04C618D}" destId="{F5F420EF-0B5A-48E4-B65E-4CE92DED2061}" srcOrd="8" destOrd="0" presId="urn:microsoft.com/office/officeart/2005/8/layout/vList2"/>
    <dgm:cxn modelId="{4162774F-EA52-48F9-9F18-A9614F94DB8C}" type="presParOf" srcId="{98EE994A-AEAF-4E01-9E2E-FD3CF04C618D}" destId="{D5F7FFFF-A1D8-45E5-B9BF-D6D5CCEE05D9}" srcOrd="9" destOrd="0" presId="urn:microsoft.com/office/officeart/2005/8/layout/vList2"/>
    <dgm:cxn modelId="{9399786C-AE1A-4ED8-8A39-4F0DA363B197}" type="presParOf" srcId="{98EE994A-AEAF-4E01-9E2E-FD3CF04C618D}" destId="{84341EC5-DAE3-4304-9129-BEA9F2D8BDDB}" srcOrd="10" destOrd="0" presId="urn:microsoft.com/office/officeart/2005/8/layout/vList2"/>
    <dgm:cxn modelId="{805F6990-8383-4DE5-A457-F836E1C005DA}" type="presParOf" srcId="{98EE994A-AEAF-4E01-9E2E-FD3CF04C618D}" destId="{A4A27931-5167-422F-AA1A-57C42DA979A9}" srcOrd="11" destOrd="0" presId="urn:microsoft.com/office/officeart/2005/8/layout/vList2"/>
    <dgm:cxn modelId="{D067F9B7-C501-4229-88A8-53F9816FB154}" type="presParOf" srcId="{98EE994A-AEAF-4E01-9E2E-FD3CF04C618D}" destId="{1CB43E4B-9BA2-4955-A1D1-F9E30FCB3E1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26A37903-FC96-435C-9BDC-F9C7A83175FA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55A57E02-3ED1-4763-A2E9-EDCF38483B74}">
      <dgm:prSet/>
      <dgm:spPr/>
      <dgm:t>
        <a:bodyPr/>
        <a:lstStyle/>
        <a:p>
          <a:pPr rtl="0"/>
          <a:r>
            <a:rPr lang="tr-TR" b="1" dirty="0" smtClean="0">
              <a:latin typeface="Arial" panose="020B0604020202020204" pitchFamily="34" charset="0"/>
              <a:cs typeface="Arial" panose="020B0604020202020204" pitchFamily="34" charset="0"/>
            </a:rPr>
            <a:t>Lisans Öğrencileri</a:t>
          </a:r>
          <a:endParaRPr lang="tr-T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49E7E4-777C-46B0-92D3-FD5DA25E3B28}" type="parTrans" cxnId="{DC151C44-C9BE-4908-A35C-34D7A6C579F5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E20DA3-9643-4075-8EDB-CBF13CD8094A}" type="sibTrans" cxnId="{DC151C44-C9BE-4908-A35C-34D7A6C579F5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935A2C-B87B-4E8B-BD71-9AFDC073C63C}" type="pres">
      <dgm:prSet presAssocID="{26A37903-FC96-435C-9BDC-F9C7A83175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16823EA-F7B1-4B70-89E1-D9A12EFF1C14}" type="pres">
      <dgm:prSet presAssocID="{55A57E02-3ED1-4763-A2E9-EDCF38483B74}" presName="parentText" presStyleLbl="node1" presStyleIdx="0" presStyleCnt="1" custLinFactNeighborX="20748" custLinFactNeighborY="1790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5C1D3BD-5BFD-4498-A7F9-40448D5D810D}" type="presOf" srcId="{26A37903-FC96-435C-9BDC-F9C7A83175FA}" destId="{51935A2C-B87B-4E8B-BD71-9AFDC073C63C}" srcOrd="0" destOrd="0" presId="urn:microsoft.com/office/officeart/2005/8/layout/vList2"/>
    <dgm:cxn modelId="{DC151C44-C9BE-4908-A35C-34D7A6C579F5}" srcId="{26A37903-FC96-435C-9BDC-F9C7A83175FA}" destId="{55A57E02-3ED1-4763-A2E9-EDCF38483B74}" srcOrd="0" destOrd="0" parTransId="{0349E7E4-777C-46B0-92D3-FD5DA25E3B28}" sibTransId="{ACE20DA3-9643-4075-8EDB-CBF13CD8094A}"/>
    <dgm:cxn modelId="{7F8176D5-67F1-4D59-AB52-BE1CAEE4379A}" type="presOf" srcId="{55A57E02-3ED1-4763-A2E9-EDCF38483B74}" destId="{716823EA-F7B1-4B70-89E1-D9A12EFF1C14}" srcOrd="0" destOrd="0" presId="urn:microsoft.com/office/officeart/2005/8/layout/vList2"/>
    <dgm:cxn modelId="{F2B9F231-DA6F-4AAD-9653-585A5CB3DC75}" type="presParOf" srcId="{51935A2C-B87B-4E8B-BD71-9AFDC073C63C}" destId="{716823EA-F7B1-4B70-89E1-D9A12EFF1C1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264E878A-9D70-4B13-BE31-9B013FE305B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3B5C890-CAF1-4912-9CF7-2F6BF0CF7120}">
      <dgm:prSet custT="1"/>
      <dgm:spPr/>
      <dgm:t>
        <a:bodyPr/>
        <a:lstStyle/>
        <a:p>
          <a:pPr algn="ctr" rtl="0"/>
          <a:r>
            <a:rPr lang="tr-TR" sz="2600" b="1" dirty="0" smtClean="0">
              <a:latin typeface="Arial" panose="020B0604020202020204" pitchFamily="34" charset="0"/>
              <a:cs typeface="Arial" panose="020B0604020202020204" pitchFamily="34" charset="0"/>
            </a:rPr>
            <a:t>Teşekkürler…</a:t>
          </a:r>
          <a:endParaRPr lang="tr-TR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3E28C8-9097-4576-9803-24F96F020DD7}" type="parTrans" cxnId="{563AE340-C36C-43C1-AFF6-A111C5EA40DA}">
      <dgm:prSet/>
      <dgm:spPr/>
      <dgm:t>
        <a:bodyPr/>
        <a:lstStyle/>
        <a:p>
          <a:endParaRPr lang="tr-TR" sz="2600"/>
        </a:p>
      </dgm:t>
    </dgm:pt>
    <dgm:pt modelId="{1ADB2437-A8DA-49FE-9F11-F41BD1A92E70}" type="sibTrans" cxnId="{563AE340-C36C-43C1-AFF6-A111C5EA40DA}">
      <dgm:prSet/>
      <dgm:spPr/>
      <dgm:t>
        <a:bodyPr/>
        <a:lstStyle/>
        <a:p>
          <a:endParaRPr lang="tr-TR" sz="2600"/>
        </a:p>
      </dgm:t>
    </dgm:pt>
    <dgm:pt modelId="{8A22C910-9E85-4932-8B82-27C22F617307}" type="pres">
      <dgm:prSet presAssocID="{264E878A-9D70-4B13-BE31-9B013FE305B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98BF106-C9CE-461D-ADB3-8D0F15FE16D4}" type="pres">
      <dgm:prSet presAssocID="{E3B5C890-CAF1-4912-9CF7-2F6BF0CF7120}" presName="parentText" presStyleLbl="node1" presStyleIdx="0" presStyleCnt="1" custLinFactNeighborX="-364" custLinFactNeighborY="-1732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D324A8F-D85E-4C16-94A6-6184DDE7699E}" type="presOf" srcId="{E3B5C890-CAF1-4912-9CF7-2F6BF0CF7120}" destId="{898BF106-C9CE-461D-ADB3-8D0F15FE16D4}" srcOrd="0" destOrd="0" presId="urn:microsoft.com/office/officeart/2005/8/layout/vList2"/>
    <dgm:cxn modelId="{EDD455B3-9B5C-4A10-9792-F80557006329}" type="presOf" srcId="{264E878A-9D70-4B13-BE31-9B013FE305B5}" destId="{8A22C910-9E85-4932-8B82-27C22F617307}" srcOrd="0" destOrd="0" presId="urn:microsoft.com/office/officeart/2005/8/layout/vList2"/>
    <dgm:cxn modelId="{563AE340-C36C-43C1-AFF6-A111C5EA40DA}" srcId="{264E878A-9D70-4B13-BE31-9B013FE305B5}" destId="{E3B5C890-CAF1-4912-9CF7-2F6BF0CF7120}" srcOrd="0" destOrd="0" parTransId="{F63E28C8-9097-4576-9803-24F96F020DD7}" sibTransId="{1ADB2437-A8DA-49FE-9F11-F41BD1A92E70}"/>
    <dgm:cxn modelId="{32CB8C95-FC08-4768-B161-6FC1ACFA8F18}" type="presParOf" srcId="{8A22C910-9E85-4932-8B82-27C22F617307}" destId="{898BF106-C9CE-461D-ADB3-8D0F15FE16D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A80C88-A341-4A7E-BF69-1A86B597E4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932B227-CACC-4F76-9ED0-278F8DF4ADD5}" type="pres">
      <dgm:prSet presAssocID="{3CA80C88-A341-4A7E-BF69-1A86B597E4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</dgm:ptLst>
  <dgm:cxnLst>
    <dgm:cxn modelId="{08C1EC7D-3DD1-4235-AD27-F27CFDAD88C5}" type="presOf" srcId="{3CA80C88-A341-4A7E-BF69-1A86B597E4ED}" destId="{7932B227-CACC-4F76-9ED0-278F8DF4AD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CA93A2-D680-4909-9B7B-BB96FB0F256A}" type="doc">
      <dgm:prSet loTypeId="urn:microsoft.com/office/officeart/2005/8/layout/vList2" loCatId="list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2C89ADC5-05E3-4F9A-84C5-1868F7DAB3D6}">
      <dgm:prSet custT="1"/>
      <dgm:spPr/>
      <dgm:t>
        <a:bodyPr/>
        <a:lstStyle/>
        <a:p>
          <a:pPr algn="ctr" rtl="0"/>
          <a:r>
            <a:rPr lang="tr-TR" sz="2000" b="1" baseline="0" dirty="0" smtClean="0">
              <a:latin typeface="Arial" panose="020B0604020202020204" pitchFamily="34" charset="0"/>
              <a:cs typeface="Arial" panose="020B0604020202020204" pitchFamily="34" charset="0"/>
            </a:rPr>
            <a:t>Toplantı Salonları </a:t>
          </a:r>
        </a:p>
        <a:p>
          <a:pPr algn="ctr" rtl="0"/>
          <a:r>
            <a:rPr lang="tr-TR" sz="2000" b="1" baseline="0" dirty="0" smtClean="0">
              <a:latin typeface="Arial" panose="020B0604020202020204" pitchFamily="34" charset="0"/>
              <a:cs typeface="Arial" panose="020B0604020202020204" pitchFamily="34" charset="0"/>
            </a:rPr>
            <a:t>25 Kişilik – 16 Kişilik</a:t>
          </a:r>
          <a:endParaRPr lang="tr-T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8BBFB0-16F1-4360-A3C1-08722F883C86}" type="parTrans" cxnId="{75F42901-BE86-4303-ACE4-B5A6F4EDF0CE}">
      <dgm:prSet/>
      <dgm:spPr/>
      <dgm:t>
        <a:bodyPr/>
        <a:lstStyle/>
        <a:p>
          <a:pPr algn="ctr"/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B05CB8-A148-4ED5-88B2-7A8BC8B6BF85}" type="sibTrans" cxnId="{75F42901-BE86-4303-ACE4-B5A6F4EDF0CE}">
      <dgm:prSet/>
      <dgm:spPr/>
      <dgm:t>
        <a:bodyPr/>
        <a:lstStyle/>
        <a:p>
          <a:pPr algn="ctr"/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DCB5A3-81F5-4C5A-B519-0D316FFC3002}" type="pres">
      <dgm:prSet presAssocID="{ABCA93A2-D680-4909-9B7B-BB96FB0F25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D2910D3-559D-44B2-AFE0-3DC25E39CC5A}" type="pres">
      <dgm:prSet presAssocID="{2C89ADC5-05E3-4F9A-84C5-1868F7DAB3D6}" presName="parentText" presStyleLbl="node1" presStyleIdx="0" presStyleCnt="1" custScaleY="237061" custLinFactY="-17149" custLinFactNeighborX="3485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5F42901-BE86-4303-ACE4-B5A6F4EDF0CE}" srcId="{ABCA93A2-D680-4909-9B7B-BB96FB0F256A}" destId="{2C89ADC5-05E3-4F9A-84C5-1868F7DAB3D6}" srcOrd="0" destOrd="0" parTransId="{098BBFB0-16F1-4360-A3C1-08722F883C86}" sibTransId="{ACB05CB8-A148-4ED5-88B2-7A8BC8B6BF85}"/>
    <dgm:cxn modelId="{8F26290B-409E-4460-A2D2-9112E20345D8}" type="presOf" srcId="{ABCA93A2-D680-4909-9B7B-BB96FB0F256A}" destId="{1BDCB5A3-81F5-4C5A-B519-0D316FFC3002}" srcOrd="0" destOrd="0" presId="urn:microsoft.com/office/officeart/2005/8/layout/vList2"/>
    <dgm:cxn modelId="{62AFF988-1CC8-41E7-B8A5-002635E44710}" type="presOf" srcId="{2C89ADC5-05E3-4F9A-84C5-1868F7DAB3D6}" destId="{DD2910D3-559D-44B2-AFE0-3DC25E39CC5A}" srcOrd="0" destOrd="0" presId="urn:microsoft.com/office/officeart/2005/8/layout/vList2"/>
    <dgm:cxn modelId="{AB75D683-1668-4BEA-B541-D54FF47067A0}" type="presParOf" srcId="{1BDCB5A3-81F5-4C5A-B519-0D316FFC3002}" destId="{DD2910D3-559D-44B2-AFE0-3DC25E39CC5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B23E92-F5FF-4290-A11C-E53869A339DA}" type="doc">
      <dgm:prSet loTypeId="urn:microsoft.com/office/officeart/2005/8/layout/vList2" loCatId="list" qsTypeId="urn:microsoft.com/office/officeart/2005/8/quickstyle/3d4" qsCatId="3D" csTypeId="urn:microsoft.com/office/officeart/2005/8/colors/accent0_1" csCatId="mainScheme"/>
      <dgm:spPr/>
      <dgm:t>
        <a:bodyPr/>
        <a:lstStyle/>
        <a:p>
          <a:endParaRPr lang="tr-TR"/>
        </a:p>
      </dgm:t>
    </dgm:pt>
    <dgm:pt modelId="{E4290AC8-7488-4613-8FA0-93AAA6340E5C}">
      <dgm:prSet custT="1"/>
      <dgm:spPr/>
      <dgm:t>
        <a:bodyPr/>
        <a:lstStyle/>
        <a:p>
          <a:pPr algn="ctr" rtl="0"/>
          <a:r>
            <a:rPr lang="tr-TR" sz="2000" b="1" dirty="0" smtClean="0">
              <a:latin typeface="Arial" panose="020B0604020202020204" pitchFamily="34" charset="0"/>
              <a:cs typeface="Arial" panose="020B0604020202020204" pitchFamily="34" charset="0"/>
            </a:rPr>
            <a:t>Sergi Alanları</a:t>
          </a:r>
          <a:endParaRPr lang="tr-TR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B94E1E-7A06-4E6B-894A-7451832A4392}" type="parTrans" cxnId="{89FE6634-DA01-4A9E-A0D9-73B15B3F93F0}">
      <dgm:prSet/>
      <dgm:spPr/>
      <dgm:t>
        <a:bodyPr/>
        <a:lstStyle/>
        <a:p>
          <a:endParaRPr lang="tr-TR"/>
        </a:p>
      </dgm:t>
    </dgm:pt>
    <dgm:pt modelId="{3F98F7B7-A642-42B1-9268-0FFE9CA43A14}" type="sibTrans" cxnId="{89FE6634-DA01-4A9E-A0D9-73B15B3F93F0}">
      <dgm:prSet/>
      <dgm:spPr/>
      <dgm:t>
        <a:bodyPr/>
        <a:lstStyle/>
        <a:p>
          <a:endParaRPr lang="tr-TR"/>
        </a:p>
      </dgm:t>
    </dgm:pt>
    <dgm:pt modelId="{3417500E-550E-4DCD-B9D0-9D34A61EF389}" type="pres">
      <dgm:prSet presAssocID="{27B23E92-F5FF-4290-A11C-E53869A339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6EC248E-0B12-4848-B6A9-080D40AA90FF}" type="pres">
      <dgm:prSet presAssocID="{E4290AC8-7488-4613-8FA0-93AAA6340E5C}" presName="parentText" presStyleLbl="node1" presStyleIdx="0" presStyleCnt="1" custLinFactNeighborX="25903" custLinFactNeighborY="669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9A983C3-B960-4F35-9430-25761E8510E9}" type="presOf" srcId="{27B23E92-F5FF-4290-A11C-E53869A339DA}" destId="{3417500E-550E-4DCD-B9D0-9D34A61EF389}" srcOrd="0" destOrd="0" presId="urn:microsoft.com/office/officeart/2005/8/layout/vList2"/>
    <dgm:cxn modelId="{2C2E081F-0728-4BD2-9FF8-8A7A0F7F4DC2}" type="presOf" srcId="{E4290AC8-7488-4613-8FA0-93AAA6340E5C}" destId="{76EC248E-0B12-4848-B6A9-080D40AA90FF}" srcOrd="0" destOrd="0" presId="urn:microsoft.com/office/officeart/2005/8/layout/vList2"/>
    <dgm:cxn modelId="{89FE6634-DA01-4A9E-A0D9-73B15B3F93F0}" srcId="{27B23E92-F5FF-4290-A11C-E53869A339DA}" destId="{E4290AC8-7488-4613-8FA0-93AAA6340E5C}" srcOrd="0" destOrd="0" parTransId="{C1B94E1E-7A06-4E6B-894A-7451832A4392}" sibTransId="{3F98F7B7-A642-42B1-9268-0FFE9CA43A14}"/>
    <dgm:cxn modelId="{9B9F9C30-BFD6-47EE-9E84-60C95800F301}" type="presParOf" srcId="{3417500E-550E-4DCD-B9D0-9D34A61EF389}" destId="{76EC248E-0B12-4848-B6A9-080D40AA90F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24D0E87-7733-4F27-82B7-8725F990DD46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F05A87E4-272A-46E2-BCBA-8544DF4EF2E3}">
      <dgm:prSet custT="1"/>
      <dgm:spPr/>
      <dgm:t>
        <a:bodyPr/>
        <a:lstStyle/>
        <a:p>
          <a:pPr algn="ctr" rtl="0"/>
          <a:r>
            <a:rPr lang="tr-TR" sz="1600" b="1" dirty="0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54.568</a:t>
          </a:r>
          <a:r>
            <a:rPr lang="tr-TR" sz="16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 basılı kitabı dünya standartlarında katalog programından kolayca arayabilir, raflarda bulabilirsiniz.</a:t>
          </a:r>
          <a:endParaRPr lang="tr-TR" sz="16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085A1DF4-802D-44E6-AD4D-5BFFA4664263}" type="parTrans" cxnId="{FA4DABAE-6785-4AB4-82D7-F8566444BFCB}">
      <dgm:prSet/>
      <dgm:spPr/>
      <dgm:t>
        <a:bodyPr/>
        <a:lstStyle/>
        <a:p>
          <a:endParaRPr lang="tr-TR"/>
        </a:p>
      </dgm:t>
    </dgm:pt>
    <dgm:pt modelId="{EC998E88-0693-4278-ACF8-30EB0BD570C9}" type="sibTrans" cxnId="{FA4DABAE-6785-4AB4-82D7-F8566444BFCB}">
      <dgm:prSet/>
      <dgm:spPr/>
      <dgm:t>
        <a:bodyPr/>
        <a:lstStyle/>
        <a:p>
          <a:endParaRPr lang="tr-TR"/>
        </a:p>
      </dgm:t>
    </dgm:pt>
    <dgm:pt modelId="{CB8DAD1F-3534-4227-97AE-5F0A989D5A26}" type="pres">
      <dgm:prSet presAssocID="{624D0E87-7733-4F27-82B7-8725F990DD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83F6AED-E4AD-453B-98D1-5E49ABF215F9}" type="pres">
      <dgm:prSet presAssocID="{F05A87E4-272A-46E2-BCBA-8544DF4EF2E3}" presName="parentText" presStyleLbl="node1" presStyleIdx="0" presStyleCnt="1" custLinFactY="100000" custLinFactNeighborX="3670" custLinFactNeighborY="11486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65BD221-67FA-4A67-8055-F4A4F0084444}" type="presOf" srcId="{624D0E87-7733-4F27-82B7-8725F990DD46}" destId="{CB8DAD1F-3534-4227-97AE-5F0A989D5A26}" srcOrd="0" destOrd="0" presId="urn:microsoft.com/office/officeart/2005/8/layout/vList2"/>
    <dgm:cxn modelId="{FA4DABAE-6785-4AB4-82D7-F8566444BFCB}" srcId="{624D0E87-7733-4F27-82B7-8725F990DD46}" destId="{F05A87E4-272A-46E2-BCBA-8544DF4EF2E3}" srcOrd="0" destOrd="0" parTransId="{085A1DF4-802D-44E6-AD4D-5BFFA4664263}" sibTransId="{EC998E88-0693-4278-ACF8-30EB0BD570C9}"/>
    <dgm:cxn modelId="{F8856207-EF76-45D6-B737-5998C43F1532}" type="presOf" srcId="{F05A87E4-272A-46E2-BCBA-8544DF4EF2E3}" destId="{C83F6AED-E4AD-453B-98D1-5E49ABF215F9}" srcOrd="0" destOrd="0" presId="urn:microsoft.com/office/officeart/2005/8/layout/vList2"/>
    <dgm:cxn modelId="{4D4144FB-102B-49D5-B38B-62249EC2AC9A}" type="presParOf" srcId="{CB8DAD1F-3534-4227-97AE-5F0A989D5A26}" destId="{C83F6AED-E4AD-453B-98D1-5E49ABF215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2573C55-7EF1-46E2-B5E5-599EB607D50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E89D6213-08CC-44A1-BDDE-3DF2D6B34980}">
      <dgm:prSet custT="1"/>
      <dgm:spPr/>
      <dgm:t>
        <a:bodyPr/>
        <a:lstStyle/>
        <a:p>
          <a:pPr algn="ctr" rtl="0"/>
          <a:r>
            <a:rPr lang="tr-TR" sz="1600" b="1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60</a:t>
          </a:r>
          <a:r>
            <a:rPr lang="tr-TR" sz="1600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 </a:t>
          </a:r>
          <a:r>
            <a:rPr lang="tr-TR" sz="16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güncel basılı dergiyi süreli yayınlar salonunda okuyabilirsiniz.</a:t>
          </a:r>
          <a:endParaRPr lang="tr-TR" sz="16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D6742324-1542-49BE-ABDE-270D871129F6}" type="parTrans" cxnId="{5B83CD66-9DA6-42D9-B6CA-229436A9F2A8}">
      <dgm:prSet/>
      <dgm:spPr/>
      <dgm:t>
        <a:bodyPr/>
        <a:lstStyle/>
        <a:p>
          <a:endParaRPr lang="tr-TR"/>
        </a:p>
      </dgm:t>
    </dgm:pt>
    <dgm:pt modelId="{D96898A4-7BB9-4EEF-9BEB-612DBC0A6CC8}" type="sibTrans" cxnId="{5B83CD66-9DA6-42D9-B6CA-229436A9F2A8}">
      <dgm:prSet/>
      <dgm:spPr/>
      <dgm:t>
        <a:bodyPr/>
        <a:lstStyle/>
        <a:p>
          <a:endParaRPr lang="tr-TR"/>
        </a:p>
      </dgm:t>
    </dgm:pt>
    <dgm:pt modelId="{7E4D1F11-8524-4677-B512-C9DE57988E99}" type="pres">
      <dgm:prSet presAssocID="{D2573C55-7EF1-46E2-B5E5-599EB607D5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DB88176-A6A3-416F-8B4B-E0ED4B1BF987}" type="pres">
      <dgm:prSet presAssocID="{E89D6213-08CC-44A1-BDDE-3DF2D6B34980}" presName="parentText" presStyleLbl="node1" presStyleIdx="0" presStyleCnt="1" custLinFactY="-15770" custLinFactNeighborX="36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B83CD66-9DA6-42D9-B6CA-229436A9F2A8}" srcId="{D2573C55-7EF1-46E2-B5E5-599EB607D50C}" destId="{E89D6213-08CC-44A1-BDDE-3DF2D6B34980}" srcOrd="0" destOrd="0" parTransId="{D6742324-1542-49BE-ABDE-270D871129F6}" sibTransId="{D96898A4-7BB9-4EEF-9BEB-612DBC0A6CC8}"/>
    <dgm:cxn modelId="{CC6287C1-C284-4EC3-BDAB-AA64D30713E6}" type="presOf" srcId="{D2573C55-7EF1-46E2-B5E5-599EB607D50C}" destId="{7E4D1F11-8524-4677-B512-C9DE57988E99}" srcOrd="0" destOrd="0" presId="urn:microsoft.com/office/officeart/2005/8/layout/vList2"/>
    <dgm:cxn modelId="{B0FE85E8-23CC-4274-9CAC-CED2A7DF898B}" type="presOf" srcId="{E89D6213-08CC-44A1-BDDE-3DF2D6B34980}" destId="{2DB88176-A6A3-416F-8B4B-E0ED4B1BF987}" srcOrd="0" destOrd="0" presId="urn:microsoft.com/office/officeart/2005/8/layout/vList2"/>
    <dgm:cxn modelId="{66FDB1F4-7E9D-4807-BFEE-D94FEA3A80D8}" type="presParOf" srcId="{7E4D1F11-8524-4677-B512-C9DE57988E99}" destId="{2DB88176-A6A3-416F-8B4B-E0ED4B1BF9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24D0E87-7733-4F27-82B7-8725F990DD46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F05A87E4-272A-46E2-BCBA-8544DF4EF2E3}">
      <dgm:prSet custT="1"/>
      <dgm:spPr/>
      <dgm:t>
        <a:bodyPr/>
        <a:lstStyle/>
        <a:p>
          <a:pPr algn="ctr" rtl="0"/>
          <a:r>
            <a:rPr lang="tr-TR" altLang="tr-TR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351.309</a:t>
          </a:r>
          <a:r>
            <a:rPr lang="tr-TR" altLang="tr-TR" sz="14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altLang="tr-TR" sz="1400" dirty="0" smtClean="0">
              <a:latin typeface="Arial" panose="020B0604020202020204" pitchFamily="34" charset="0"/>
              <a:cs typeface="Arial" panose="020B0604020202020204" pitchFamily="34" charset="0"/>
            </a:rPr>
            <a:t>elektronik kitaba ister kampüs içinden ister kampüs dışından kolayca erişebilir, cihazlarınıza indirebilirsiniz.</a:t>
          </a:r>
        </a:p>
        <a:p>
          <a:pPr algn="ctr" rtl="0"/>
          <a:r>
            <a:rPr lang="tr-T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e-kitap okuyucuları:</a:t>
          </a:r>
          <a:r>
            <a:rPr lang="tr-TR" sz="1400" dirty="0" smtClean="0">
              <a:latin typeface="Arial" panose="020B0604020202020204" pitchFamily="34" charset="0"/>
              <a:cs typeface="Arial" panose="020B0604020202020204" pitchFamily="34" charset="0"/>
            </a:rPr>
            <a:t> e-kitap yüklenmiş olarak kullanıma sunulan ve yeni e-kitapların yüklenebileceği okuyucular ödünç verilmektedir.</a:t>
          </a:r>
          <a:r>
            <a:rPr lang="tr-T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tr-T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5A1DF4-802D-44E6-AD4D-5BFFA4664263}" type="parTrans" cxnId="{FA4DABAE-6785-4AB4-82D7-F8566444BFCB}">
      <dgm:prSet/>
      <dgm:spPr/>
      <dgm:t>
        <a:bodyPr/>
        <a:lstStyle/>
        <a:p>
          <a:endParaRPr lang="tr-TR"/>
        </a:p>
      </dgm:t>
    </dgm:pt>
    <dgm:pt modelId="{EC998E88-0693-4278-ACF8-30EB0BD570C9}" type="sibTrans" cxnId="{FA4DABAE-6785-4AB4-82D7-F8566444BFCB}">
      <dgm:prSet/>
      <dgm:spPr/>
      <dgm:t>
        <a:bodyPr/>
        <a:lstStyle/>
        <a:p>
          <a:endParaRPr lang="tr-TR"/>
        </a:p>
      </dgm:t>
    </dgm:pt>
    <dgm:pt modelId="{CB8DAD1F-3534-4227-97AE-5F0A989D5A26}" type="pres">
      <dgm:prSet presAssocID="{624D0E87-7733-4F27-82B7-8725F990DD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83F6AED-E4AD-453B-98D1-5E49ABF215F9}" type="pres">
      <dgm:prSet presAssocID="{F05A87E4-272A-46E2-BCBA-8544DF4EF2E3}" presName="parentText" presStyleLbl="node1" presStyleIdx="0" presStyleCnt="1" custScaleY="396381" custLinFactNeighborY="-476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D9DFAD7-67E0-43A0-9CEB-8E31A6226063}" type="presOf" srcId="{624D0E87-7733-4F27-82B7-8725F990DD46}" destId="{CB8DAD1F-3534-4227-97AE-5F0A989D5A26}" srcOrd="0" destOrd="0" presId="urn:microsoft.com/office/officeart/2005/8/layout/vList2"/>
    <dgm:cxn modelId="{FA4DABAE-6785-4AB4-82D7-F8566444BFCB}" srcId="{624D0E87-7733-4F27-82B7-8725F990DD46}" destId="{F05A87E4-272A-46E2-BCBA-8544DF4EF2E3}" srcOrd="0" destOrd="0" parTransId="{085A1DF4-802D-44E6-AD4D-5BFFA4664263}" sibTransId="{EC998E88-0693-4278-ACF8-30EB0BD570C9}"/>
    <dgm:cxn modelId="{D1A3A196-178B-497F-B63A-6BCF741BAB2E}" type="presOf" srcId="{F05A87E4-272A-46E2-BCBA-8544DF4EF2E3}" destId="{C83F6AED-E4AD-453B-98D1-5E49ABF215F9}" srcOrd="0" destOrd="0" presId="urn:microsoft.com/office/officeart/2005/8/layout/vList2"/>
    <dgm:cxn modelId="{5A4AFD05-BFC8-4463-947B-0183ECD2B2C9}" type="presParOf" srcId="{CB8DAD1F-3534-4227-97AE-5F0A989D5A26}" destId="{C83F6AED-E4AD-453B-98D1-5E49ABF215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D63D7-A86A-4063-BD7D-3FE86AA1242F}">
      <dsp:nvSpPr>
        <dsp:cNvPr id="0" name=""/>
        <dsp:cNvSpPr/>
      </dsp:nvSpPr>
      <dsp:spPr>
        <a:xfrm>
          <a:off x="0" y="245"/>
          <a:ext cx="6629400" cy="4775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Kütüphane ve Dokümantasyon Daire Başkanlığı</a:t>
          </a:r>
          <a:endParaRPr lang="tr-TR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314" y="23559"/>
        <a:ext cx="6582772" cy="43096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88176-A6A3-416F-8B4B-E0ED4B1BF987}">
      <dsp:nvSpPr>
        <dsp:cNvPr id="0" name=""/>
        <dsp:cNvSpPr/>
      </dsp:nvSpPr>
      <dsp:spPr>
        <a:xfrm>
          <a:off x="0" y="0"/>
          <a:ext cx="4464496" cy="117911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4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39.540</a:t>
          </a:r>
          <a:r>
            <a:rPr lang="tr-TR" altLang="tr-T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elektronik dergiyi bilgisayarınızdan, tablet ya da akıllı telefonlarınızdan kolayca keşfedebilir, okuyabilir ve alanınızda önemli dergileri takip edebilirsiniz.</a:t>
          </a:r>
          <a:endParaRPr lang="tr-T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559" y="57559"/>
        <a:ext cx="4349378" cy="106399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5693B0-1D66-4399-948F-8D80AA6A4777}">
      <dsp:nvSpPr>
        <dsp:cNvPr id="0" name=""/>
        <dsp:cNvSpPr/>
      </dsp:nvSpPr>
      <dsp:spPr>
        <a:xfrm>
          <a:off x="0" y="5222"/>
          <a:ext cx="3695661" cy="580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Popüler Romanlar</a:t>
          </a:r>
          <a:endParaRPr lang="tr-TR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329" y="33551"/>
        <a:ext cx="3639003" cy="52366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2E587-4D21-45D1-9CDA-39C75F2944B9}">
      <dsp:nvSpPr>
        <dsp:cNvPr id="0" name=""/>
        <dsp:cNvSpPr/>
      </dsp:nvSpPr>
      <dsp:spPr>
        <a:xfrm>
          <a:off x="0" y="4424"/>
          <a:ext cx="3768353" cy="561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Popüler Dergiler</a:t>
          </a:r>
          <a:endParaRPr lang="tr-TR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31839"/>
        <a:ext cx="3713523" cy="50677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A5384-6F5D-496E-B806-D9FD2A2BB2E1}">
      <dsp:nvSpPr>
        <dsp:cNvPr id="0" name=""/>
        <dsp:cNvSpPr/>
      </dsp:nvSpPr>
      <dsp:spPr>
        <a:xfrm>
          <a:off x="0" y="1787"/>
          <a:ext cx="5377128" cy="561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Ve Daha Fazlası…</a:t>
          </a:r>
          <a:endParaRPr lang="tr-TR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29202"/>
        <a:ext cx="5322298" cy="50677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8CB2E-F1AB-4CD2-8D5D-12C886543423}">
      <dsp:nvSpPr>
        <dsp:cNvPr id="0" name=""/>
        <dsp:cNvSpPr/>
      </dsp:nvSpPr>
      <dsp:spPr>
        <a:xfrm>
          <a:off x="0" y="1787"/>
          <a:ext cx="4099507" cy="561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Oyunlar</a:t>
          </a:r>
          <a:endParaRPr lang="tr-TR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29202"/>
        <a:ext cx="4044677" cy="50677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59D86-D6C2-453F-AD3E-D7836F7C3232}">
      <dsp:nvSpPr>
        <dsp:cNvPr id="0" name=""/>
        <dsp:cNvSpPr/>
      </dsp:nvSpPr>
      <dsp:spPr>
        <a:xfrm>
          <a:off x="0" y="3574"/>
          <a:ext cx="4099507" cy="561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Filmler</a:t>
          </a:r>
          <a:endParaRPr lang="tr-TR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30989"/>
        <a:ext cx="4044677" cy="50677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C92F4-A9DB-46D1-B182-6D7ED7AD16DD}">
      <dsp:nvSpPr>
        <dsp:cNvPr id="0" name=""/>
        <dsp:cNvSpPr/>
      </dsp:nvSpPr>
      <dsp:spPr>
        <a:xfrm>
          <a:off x="117669" y="0"/>
          <a:ext cx="4456120" cy="112761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err="1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dMags</a:t>
          </a:r>
          <a:r>
            <a:rPr lang="tr-TR" sz="1400" b="1" kern="1200" dirty="0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: </a:t>
          </a:r>
          <a:r>
            <a:rPr lang="tr-TR" sz="1400" kern="12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Telefon, tablet ya da masaüstü cihazlarından; bilim &amp; teknoloji, yaşam, eğlence, kültür, </a:t>
          </a:r>
          <a:r>
            <a:rPr lang="tr-TR" sz="1400" kern="1200" dirty="0" err="1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sektörel</a:t>
          </a:r>
          <a:r>
            <a:rPr lang="tr-TR" sz="1400" kern="12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, iş dünyası, sağlık, sanat, spor, ev dekorasyon, kadın, erkek, çocuk, seyahat, otomobil, yemek, hobi kategorilerindeki dergileri takip edebilirsiniz.</a:t>
          </a:r>
          <a:endParaRPr lang="tr-TR" sz="1400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172715" y="55046"/>
        <a:ext cx="4346028" cy="101752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F6AED-E4AD-453B-98D1-5E49ABF215F9}">
      <dsp:nvSpPr>
        <dsp:cNvPr id="0" name=""/>
        <dsp:cNvSpPr/>
      </dsp:nvSpPr>
      <dsp:spPr>
        <a:xfrm>
          <a:off x="0" y="807"/>
          <a:ext cx="6757205" cy="8267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200" b="1" kern="1200" dirty="0" err="1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OverDrive</a:t>
          </a:r>
          <a:r>
            <a:rPr lang="tr-TR" altLang="tr-TR" sz="1200" b="1" kern="1200" dirty="0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 </a:t>
          </a:r>
          <a:r>
            <a:rPr lang="tr-TR" altLang="tr-TR" sz="1200" b="0" kern="1200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Dijital Kütüphane</a:t>
          </a:r>
          <a:r>
            <a:rPr lang="tr-TR" altLang="tr-TR" sz="1200" kern="12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mizden e-kitapları, müzikleri cep telefonlarınıza, cep bilgisayarlarınıza, MP3 çalarlarınıza yükleyerek dinleyebilirsiniz.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200" kern="12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 </a:t>
          </a:r>
          <a:r>
            <a:rPr lang="tr-TR" sz="1200" b="0" i="0" kern="12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Özellikle sesli kitaplar, yabancı dil öğrenimini kolaylaştıracak, kelime bilgisini arttıracak ve telaffuzu geliştirmeye yardımcı olacaktır.</a:t>
          </a:r>
          <a:endParaRPr lang="tr-TR" sz="1200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40357" y="41164"/>
        <a:ext cx="6676491" cy="746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CE93E-6517-43F3-B0A4-0F8DA4437CDD}">
      <dsp:nvSpPr>
        <dsp:cNvPr id="0" name=""/>
        <dsp:cNvSpPr/>
      </dsp:nvSpPr>
      <dsp:spPr>
        <a:xfrm>
          <a:off x="0" y="4384"/>
          <a:ext cx="6912769" cy="5756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İYTE’YE HOŞ GELDİNİZ…</a:t>
          </a:r>
          <a:endParaRPr lang="tr-TR" sz="2400" kern="1200" dirty="0"/>
        </a:p>
      </dsp:txBody>
      <dsp:txXfrm>
        <a:off x="28100" y="32484"/>
        <a:ext cx="6856569" cy="51943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88176-A6A3-416F-8B4B-E0ED4B1BF987}">
      <dsp:nvSpPr>
        <dsp:cNvPr id="0" name=""/>
        <dsp:cNvSpPr/>
      </dsp:nvSpPr>
      <dsp:spPr>
        <a:xfrm>
          <a:off x="0" y="0"/>
          <a:ext cx="4420556" cy="6825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0" i="0" kern="12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e-YDS/YDS, PTE, IELTS, TOEFL </a:t>
          </a:r>
          <a:r>
            <a:rPr lang="tr-TR" sz="1400" b="0" i="0" kern="1200" dirty="0" err="1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iBT</a:t>
          </a:r>
          <a:r>
            <a:rPr lang="tr-TR" sz="1400" b="0" i="0" kern="12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 sınavlarına hazırlık amacıyla oluşturulmuş</a:t>
          </a:r>
          <a:r>
            <a:rPr lang="tr-TR" sz="1400" b="1" i="0" kern="12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 </a:t>
          </a:r>
          <a:r>
            <a:rPr lang="tr-TR" sz="1400" b="1" i="0" kern="1200" dirty="0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Tümer ALTAŞ A.Ş. Sınav Hazırlık ve Dil Eğitimi Desteği</a:t>
          </a:r>
          <a:endParaRPr lang="tr-TR" sz="1400" kern="1200" dirty="0">
            <a:solidFill>
              <a:srgbClr val="C00000"/>
            </a:solidFill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33319" y="33319"/>
        <a:ext cx="4353918" cy="61591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7E5C5-4CB9-4A14-AE81-360E016FE833}">
      <dsp:nvSpPr>
        <dsp:cNvPr id="0" name=""/>
        <dsp:cNvSpPr/>
      </dsp:nvSpPr>
      <dsp:spPr>
        <a:xfrm>
          <a:off x="0" y="16431"/>
          <a:ext cx="4038600" cy="9827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Entegre kütüphane otomasyon sistemi: </a:t>
          </a:r>
          <a:r>
            <a:rPr lang="tr-TR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Uluslararası standartlara uygun olan bütünleşik kütüphane otomasyon sistemi </a:t>
          </a:r>
          <a:r>
            <a:rPr lang="tr-TR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Sirsidynix</a:t>
          </a:r>
          <a:r>
            <a:rPr lang="tr-TR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Symphony kullanılmaktadır. Mobil uygulaması sayesinde, kullanıcı hesabı ile ilgili her türlü işlem gerçekleştirilebilmektedir. </a:t>
          </a:r>
          <a:endParaRPr lang="tr-TR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976" y="64407"/>
        <a:ext cx="3942648" cy="88684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FCEC8-9D66-478D-BA4E-7C183503477B}">
      <dsp:nvSpPr>
        <dsp:cNvPr id="0" name=""/>
        <dsp:cNvSpPr/>
      </dsp:nvSpPr>
      <dsp:spPr>
        <a:xfrm>
          <a:off x="0" y="7259"/>
          <a:ext cx="4035602" cy="823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Facebook sayfasındaki; </a:t>
          </a:r>
          <a:r>
            <a:rPr lang="tr-T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tr-TR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library</a:t>
          </a:r>
          <a:r>
            <a:rPr lang="tr-T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search</a:t>
          </a:r>
          <a:r>
            <a:rPr lang="tr-T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tr-T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butonuna tıklayarak kütüphane hizmetlerinden faydalanılabilmektedir. </a:t>
          </a:r>
          <a:endParaRPr lang="tr-T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209" y="47468"/>
        <a:ext cx="3955184" cy="74326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F6AED-E4AD-453B-98D1-5E49ABF215F9}">
      <dsp:nvSpPr>
        <dsp:cNvPr id="0" name=""/>
        <dsp:cNvSpPr/>
      </dsp:nvSpPr>
      <dsp:spPr>
        <a:xfrm>
          <a:off x="0" y="632"/>
          <a:ext cx="4286668" cy="6473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Yılda 2 kez yayınlanan e-bülten ile kütüphanemizdeki yenilikleri ve haberleri takip edebilirsiniz.</a:t>
          </a:r>
          <a:endParaRPr lang="tr-T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599" y="32231"/>
        <a:ext cx="4223470" cy="58410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88176-A6A3-416F-8B4B-E0ED4B1BF987}">
      <dsp:nvSpPr>
        <dsp:cNvPr id="0" name=""/>
        <dsp:cNvSpPr/>
      </dsp:nvSpPr>
      <dsp:spPr>
        <a:xfrm>
          <a:off x="0" y="79611"/>
          <a:ext cx="4350395" cy="5025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Tüm alanlarda kablolu / kablosuz internet kullanabilirsiniz.</a:t>
          </a:r>
          <a:endParaRPr lang="tr-T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532" y="104143"/>
        <a:ext cx="4301331" cy="45348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8BFE5-7FCA-4BBB-862A-B3673F3005DE}">
      <dsp:nvSpPr>
        <dsp:cNvPr id="0" name=""/>
        <dsp:cNvSpPr/>
      </dsp:nvSpPr>
      <dsp:spPr>
        <a:xfrm>
          <a:off x="0" y="217"/>
          <a:ext cx="5038700" cy="8689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Yaz dönemi ve yarı yıl tatili: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Pazartesi-Cuma 08:45 – 17:15 </a:t>
          </a:r>
          <a:endParaRPr lang="tr-TR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418" y="42635"/>
        <a:ext cx="4953864" cy="784094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F728D-C498-4E77-B582-97832D4D67FC}">
      <dsp:nvSpPr>
        <dsp:cNvPr id="0" name=""/>
        <dsp:cNvSpPr/>
      </dsp:nvSpPr>
      <dsp:spPr>
        <a:xfrm>
          <a:off x="0" y="427"/>
          <a:ext cx="6597848" cy="863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/>
            <a:t>Pazartesi – Cuma: 08:45 – 01:00</a:t>
          </a:r>
          <a:br>
            <a:rPr lang="tr-TR" sz="2800" b="1" kern="1200" dirty="0" smtClean="0"/>
          </a:br>
          <a:r>
            <a:rPr lang="tr-TR" sz="2800" b="1" kern="1200" dirty="0" smtClean="0"/>
            <a:t>Cumartesi – Pazar: 12:00 – 01:00</a:t>
          </a:r>
          <a:endParaRPr lang="tr-TR" sz="2800" kern="1200" dirty="0"/>
        </a:p>
      </dsp:txBody>
      <dsp:txXfrm>
        <a:off x="42140" y="42567"/>
        <a:ext cx="6513568" cy="77896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52F89-2088-45F3-8E88-30D936BD2BD5}">
      <dsp:nvSpPr>
        <dsp:cNvPr id="0" name=""/>
        <dsp:cNvSpPr/>
      </dsp:nvSpPr>
      <dsp:spPr>
        <a:xfrm>
          <a:off x="0" y="14143"/>
          <a:ext cx="5038700" cy="758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Final Dönemleri: </a:t>
          </a:r>
          <a:r>
            <a:rPr lang="tr-T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7/24</a:t>
          </a:r>
          <a:endParaRPr lang="tr-TR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010" y="51153"/>
        <a:ext cx="4964680" cy="68414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2DA71F-ACF3-46EA-8875-D09F4855CBDE}">
      <dsp:nvSpPr>
        <dsp:cNvPr id="0" name=""/>
        <dsp:cNvSpPr/>
      </dsp:nvSpPr>
      <dsp:spPr>
        <a:xfrm>
          <a:off x="7305" y="40074"/>
          <a:ext cx="5097956" cy="133051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Yaz Okulu: 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Pazartesi – Cuma: 8:45 – 24:00</a:t>
          </a:r>
          <a:br>
            <a:rPr lang="tr-T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Cumartesi – Pazar: 12:00 – 24:00</a:t>
          </a:r>
          <a:endParaRPr lang="tr-TR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255" y="105024"/>
        <a:ext cx="4968056" cy="1200611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23FB1-3AD9-4E0C-A9C0-04CFA6A8D484}">
      <dsp:nvSpPr>
        <dsp:cNvPr id="0" name=""/>
        <dsp:cNvSpPr/>
      </dsp:nvSpPr>
      <dsp:spPr>
        <a:xfrm>
          <a:off x="0" y="7232"/>
          <a:ext cx="4139951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smtClean="0">
              <a:latin typeface="Arial" panose="020B0604020202020204" pitchFamily="34" charset="0"/>
              <a:cs typeface="Arial" panose="020B0604020202020204" pitchFamily="34" charset="0"/>
            </a:rPr>
            <a:t>Yararlanma Koşulları</a:t>
          </a:r>
          <a:endParaRPr lang="tr-TR" sz="2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34647"/>
        <a:ext cx="4085121" cy="5067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67331-C44B-4928-8670-FA7BF64A269C}">
      <dsp:nvSpPr>
        <dsp:cNvPr id="0" name=""/>
        <dsp:cNvSpPr/>
      </dsp:nvSpPr>
      <dsp:spPr>
        <a:xfrm>
          <a:off x="0" y="297"/>
          <a:ext cx="5181600" cy="7206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Kütüphanemizin Kuruluşu: 1992</a:t>
          </a:r>
          <a:br>
            <a:rPr lang="tr-TR" sz="22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Kendi Binamıza Taşınma: 2007</a:t>
          </a:r>
          <a:endParaRPr lang="tr-TR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179" y="35476"/>
        <a:ext cx="5111242" cy="650288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F04A5-8F58-46D5-8016-B321BC89E5E6}">
      <dsp:nvSpPr>
        <dsp:cNvPr id="0" name=""/>
        <dsp:cNvSpPr/>
      </dsp:nvSpPr>
      <dsp:spPr>
        <a:xfrm>
          <a:off x="0" y="31301"/>
          <a:ext cx="4121150" cy="336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Genel Kitap Koleksiyonu    Her gün için  1  TL</a:t>
          </a:r>
          <a:endParaRPr lang="tr-TR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49" y="47750"/>
        <a:ext cx="4088252" cy="304062"/>
      </dsp:txXfrm>
    </dsp:sp>
    <dsp:sp modelId="{9126AF65-B8C7-4B57-AB54-3433486606CA}">
      <dsp:nvSpPr>
        <dsp:cNvPr id="0" name=""/>
        <dsp:cNvSpPr/>
      </dsp:nvSpPr>
      <dsp:spPr>
        <a:xfrm>
          <a:off x="0" y="420101"/>
          <a:ext cx="4121150" cy="336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Reserve</a:t>
          </a: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Koleksiyonu          Her saat için 2 TL </a:t>
          </a:r>
          <a:endParaRPr lang="tr-TR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49" y="436550"/>
        <a:ext cx="4088252" cy="304062"/>
      </dsp:txXfrm>
    </dsp:sp>
    <dsp:sp modelId="{CB81D986-9B92-4E58-818E-79B8E2BC5A8F}">
      <dsp:nvSpPr>
        <dsp:cNvPr id="0" name=""/>
        <dsp:cNvSpPr/>
      </dsp:nvSpPr>
      <dsp:spPr>
        <a:xfrm>
          <a:off x="0" y="808901"/>
          <a:ext cx="4121150" cy="336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Multimedia Koleksiyonu     Her gün için  2 TL</a:t>
          </a:r>
          <a:endParaRPr lang="tr-TR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49" y="825350"/>
        <a:ext cx="4088252" cy="304062"/>
      </dsp:txXfrm>
    </dsp:sp>
    <dsp:sp modelId="{80448E0A-79A6-4560-807C-C010AF5B832A}">
      <dsp:nvSpPr>
        <dsp:cNvPr id="0" name=""/>
        <dsp:cNvSpPr/>
      </dsp:nvSpPr>
      <dsp:spPr>
        <a:xfrm>
          <a:off x="0" y="1197701"/>
          <a:ext cx="4121150" cy="336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Dolap Anahtarı                     Her gün için 5 TL</a:t>
          </a:r>
          <a:endParaRPr lang="tr-TR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49" y="1214150"/>
        <a:ext cx="4088252" cy="304062"/>
      </dsp:txXfrm>
    </dsp:sp>
    <dsp:sp modelId="{F6A41DE1-2E44-47B4-8205-198ED10660D7}">
      <dsp:nvSpPr>
        <dsp:cNvPr id="0" name=""/>
        <dsp:cNvSpPr/>
      </dsp:nvSpPr>
      <dsp:spPr>
        <a:xfrm>
          <a:off x="0" y="1586501"/>
          <a:ext cx="4121150" cy="336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Çalışma Odası Anahtarı      Saatlik 5 TL</a:t>
          </a:r>
          <a:endParaRPr lang="tr-TR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49" y="1602950"/>
        <a:ext cx="4088252" cy="304062"/>
      </dsp:txXfrm>
    </dsp:sp>
    <dsp:sp modelId="{D0FEB168-1BB5-4CF2-9E9E-B3354C399F68}">
      <dsp:nvSpPr>
        <dsp:cNvPr id="0" name=""/>
        <dsp:cNvSpPr/>
      </dsp:nvSpPr>
      <dsp:spPr>
        <a:xfrm>
          <a:off x="0" y="1975301"/>
          <a:ext cx="4121150" cy="336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TV Kumandası                     Saatlik 5 TL</a:t>
          </a:r>
          <a:endParaRPr lang="tr-TR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49" y="1991750"/>
        <a:ext cx="4088252" cy="304062"/>
      </dsp:txXfrm>
    </dsp:sp>
    <dsp:sp modelId="{22A1989A-D4FB-400A-9D7B-3644BDDB25C4}">
      <dsp:nvSpPr>
        <dsp:cNvPr id="0" name=""/>
        <dsp:cNvSpPr/>
      </dsp:nvSpPr>
      <dsp:spPr>
        <a:xfrm>
          <a:off x="0" y="2364101"/>
          <a:ext cx="4121150" cy="336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e-kitap okuyucu                   Günlük 5 TL</a:t>
          </a:r>
          <a:endParaRPr lang="tr-TR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49" y="2380550"/>
        <a:ext cx="4088252" cy="304062"/>
      </dsp:txXfrm>
    </dsp:sp>
    <dsp:sp modelId="{48103E1E-3370-4670-AFE1-69F0AB24F17A}">
      <dsp:nvSpPr>
        <dsp:cNvPr id="0" name=""/>
        <dsp:cNvSpPr/>
      </dsp:nvSpPr>
      <dsp:spPr>
        <a:xfrm>
          <a:off x="0" y="2752901"/>
          <a:ext cx="4121150" cy="336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Kulaklık                                 Günlük 2 TL</a:t>
          </a:r>
          <a:endParaRPr lang="tr-TR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49" y="2769350"/>
        <a:ext cx="4088252" cy="304062"/>
      </dsp:txXfrm>
    </dsp:sp>
    <dsp:sp modelId="{12F940D5-A8B6-406A-A380-3B31D3DBE7DD}">
      <dsp:nvSpPr>
        <dsp:cNvPr id="0" name=""/>
        <dsp:cNvSpPr/>
      </dsp:nvSpPr>
      <dsp:spPr>
        <a:xfrm>
          <a:off x="0" y="3141701"/>
          <a:ext cx="4121150" cy="336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GO &amp; Satranç                        Günlük 2 TL</a:t>
          </a:r>
          <a:endParaRPr lang="tr-TR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49" y="3158150"/>
        <a:ext cx="4088252" cy="30406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F3C0A-0DBC-4086-B9C1-20B4AFF45492}">
      <dsp:nvSpPr>
        <dsp:cNvPr id="0" name=""/>
        <dsp:cNvSpPr/>
      </dsp:nvSpPr>
      <dsp:spPr>
        <a:xfrm>
          <a:off x="194759" y="11773"/>
          <a:ext cx="4362440" cy="5416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b="1" kern="1200" smtClean="0">
              <a:latin typeface="Arial" panose="020B0604020202020204" pitchFamily="34" charset="0"/>
              <a:cs typeface="Arial" panose="020B0604020202020204" pitchFamily="34" charset="0"/>
            </a:rPr>
            <a:t>Gecikme Cezaları</a:t>
          </a:r>
          <a:endParaRPr lang="tr-TR" sz="23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1199" y="38213"/>
        <a:ext cx="4309560" cy="48874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1938B-336C-4FF6-A07E-08B7602BC139}">
      <dsp:nvSpPr>
        <dsp:cNvPr id="0" name=""/>
        <dsp:cNvSpPr/>
      </dsp:nvSpPr>
      <dsp:spPr>
        <a:xfrm>
          <a:off x="0" y="60"/>
          <a:ext cx="3860325" cy="380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15 Gün             6 Kitap</a:t>
          </a:r>
          <a:endParaRPr lang="tr-T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598" y="18658"/>
        <a:ext cx="3823129" cy="343796"/>
      </dsp:txXfrm>
    </dsp:sp>
    <dsp:sp modelId="{33969E08-4608-4751-A952-F66993F319AD}">
      <dsp:nvSpPr>
        <dsp:cNvPr id="0" name=""/>
        <dsp:cNvSpPr/>
      </dsp:nvSpPr>
      <dsp:spPr>
        <a:xfrm>
          <a:off x="0" y="393076"/>
          <a:ext cx="3860325" cy="380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 Gün               2 Multimedia – General (Film vb.)</a:t>
          </a:r>
          <a:endParaRPr lang="tr-T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598" y="411674"/>
        <a:ext cx="3823129" cy="343796"/>
      </dsp:txXfrm>
    </dsp:sp>
    <dsp:sp modelId="{D0A8520E-C51E-457C-AE81-1D5259F3CE0E}">
      <dsp:nvSpPr>
        <dsp:cNvPr id="0" name=""/>
        <dsp:cNvSpPr/>
      </dsp:nvSpPr>
      <dsp:spPr>
        <a:xfrm>
          <a:off x="0" y="786093"/>
          <a:ext cx="3860325" cy="380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7 Gün               2 Multimedia – Belgesel</a:t>
          </a:r>
          <a:endParaRPr lang="tr-T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598" y="804691"/>
        <a:ext cx="3823129" cy="343796"/>
      </dsp:txXfrm>
    </dsp:sp>
    <dsp:sp modelId="{91FB03A2-4D23-4AEE-A91C-96E09843C2FE}">
      <dsp:nvSpPr>
        <dsp:cNvPr id="0" name=""/>
        <dsp:cNvSpPr/>
      </dsp:nvSpPr>
      <dsp:spPr>
        <a:xfrm>
          <a:off x="0" y="1179109"/>
          <a:ext cx="3860325" cy="380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 Saat              1 </a:t>
          </a:r>
          <a:r>
            <a:rPr lang="tr-TR" sz="12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Reserve</a:t>
          </a: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Kitap</a:t>
          </a:r>
          <a:endParaRPr lang="tr-T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598" y="1197707"/>
        <a:ext cx="3823129" cy="343796"/>
      </dsp:txXfrm>
    </dsp:sp>
    <dsp:sp modelId="{F5F420EF-0B5A-48E4-B65E-4CE92DED2061}">
      <dsp:nvSpPr>
        <dsp:cNvPr id="0" name=""/>
        <dsp:cNvSpPr/>
      </dsp:nvSpPr>
      <dsp:spPr>
        <a:xfrm>
          <a:off x="0" y="1572125"/>
          <a:ext cx="3860325" cy="380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 Gün               Kulaklık</a:t>
          </a:r>
          <a:endParaRPr lang="tr-T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598" y="1590723"/>
        <a:ext cx="3823129" cy="343796"/>
      </dsp:txXfrm>
    </dsp:sp>
    <dsp:sp modelId="{84341EC5-DAE3-4304-9129-BEA9F2D8BDDB}">
      <dsp:nvSpPr>
        <dsp:cNvPr id="0" name=""/>
        <dsp:cNvSpPr/>
      </dsp:nvSpPr>
      <dsp:spPr>
        <a:xfrm>
          <a:off x="0" y="1965141"/>
          <a:ext cx="3860325" cy="380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Saat              Çalışma Odası, Dolap Anahtarı, TV </a:t>
          </a:r>
          <a:b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Kumandası, Kutulu Oyun</a:t>
          </a:r>
          <a:endParaRPr lang="tr-T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598" y="1983739"/>
        <a:ext cx="3823129" cy="343796"/>
      </dsp:txXfrm>
    </dsp:sp>
    <dsp:sp modelId="{1CB43E4B-9BA2-4955-A1D1-F9E30FCB3E17}">
      <dsp:nvSpPr>
        <dsp:cNvPr id="0" name=""/>
        <dsp:cNvSpPr/>
      </dsp:nvSpPr>
      <dsp:spPr>
        <a:xfrm>
          <a:off x="0" y="2358157"/>
          <a:ext cx="3860325" cy="380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7 Gün               E-kitap okuyucu, GO &amp; Satranç</a:t>
          </a:r>
          <a:endParaRPr lang="tr-T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598" y="2376755"/>
        <a:ext cx="3823129" cy="343796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823EA-F7B1-4B70-89E1-D9A12EFF1C14}">
      <dsp:nvSpPr>
        <dsp:cNvPr id="0" name=""/>
        <dsp:cNvSpPr/>
      </dsp:nvSpPr>
      <dsp:spPr>
        <a:xfrm>
          <a:off x="0" y="18332"/>
          <a:ext cx="2621230" cy="351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Lisans Öğrencileri</a:t>
          </a:r>
          <a:endParaRPr lang="tr-TR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134" y="35466"/>
        <a:ext cx="2586962" cy="316732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BF106-C9CE-461D-ADB3-8D0F15FE16D4}">
      <dsp:nvSpPr>
        <dsp:cNvPr id="0" name=""/>
        <dsp:cNvSpPr/>
      </dsp:nvSpPr>
      <dsp:spPr>
        <a:xfrm>
          <a:off x="0" y="0"/>
          <a:ext cx="8784976" cy="5650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Teşekkürler…</a:t>
          </a:r>
          <a:endParaRPr lang="tr-TR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582" y="27582"/>
        <a:ext cx="8729812" cy="5098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910D3-559D-44B2-AFE0-3DC25E39CC5A}">
      <dsp:nvSpPr>
        <dsp:cNvPr id="0" name=""/>
        <dsp:cNvSpPr/>
      </dsp:nvSpPr>
      <dsp:spPr>
        <a:xfrm>
          <a:off x="0" y="0"/>
          <a:ext cx="4568084" cy="7692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Toplantı Salonları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25 Kişilik – 16 Kişilik</a:t>
          </a:r>
          <a:endParaRPr lang="tr-T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554" y="37554"/>
        <a:ext cx="4492976" cy="6941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C248E-0B12-4848-B6A9-080D40AA90FF}">
      <dsp:nvSpPr>
        <dsp:cNvPr id="0" name=""/>
        <dsp:cNvSpPr/>
      </dsp:nvSpPr>
      <dsp:spPr>
        <a:xfrm>
          <a:off x="0" y="13009"/>
          <a:ext cx="3635504" cy="6926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Sergi Alanları</a:t>
          </a:r>
          <a:endParaRPr lang="tr-TR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812" y="46821"/>
        <a:ext cx="3567880" cy="6250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F6AED-E4AD-453B-98D1-5E49ABF215F9}">
      <dsp:nvSpPr>
        <dsp:cNvPr id="0" name=""/>
        <dsp:cNvSpPr/>
      </dsp:nvSpPr>
      <dsp:spPr>
        <a:xfrm>
          <a:off x="0" y="17005"/>
          <a:ext cx="4410497" cy="898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54.568</a:t>
          </a:r>
          <a:r>
            <a:rPr lang="tr-TR" sz="1600" kern="12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 basılı kitabı dünya standartlarında katalog programından kolayca arayabilir, raflarda bulabilirsiniz.</a:t>
          </a:r>
          <a:endParaRPr lang="tr-TR" sz="1600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43864" y="60869"/>
        <a:ext cx="4322769" cy="8108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88176-A6A3-416F-8B4B-E0ED4B1BF987}">
      <dsp:nvSpPr>
        <dsp:cNvPr id="0" name=""/>
        <dsp:cNvSpPr/>
      </dsp:nvSpPr>
      <dsp:spPr>
        <a:xfrm>
          <a:off x="0" y="0"/>
          <a:ext cx="4392488" cy="898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60</a:t>
          </a:r>
          <a:r>
            <a:rPr lang="tr-TR" sz="1600" kern="1200" smtClean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 </a:t>
          </a:r>
          <a:r>
            <a:rPr lang="tr-TR" sz="1600" kern="12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güncel basılı dergiyi süreli yayınlar salonunda okuyabilirsiniz.</a:t>
          </a:r>
          <a:endParaRPr lang="tr-TR" sz="1600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43864" y="43864"/>
        <a:ext cx="4304760" cy="8108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F6AED-E4AD-453B-98D1-5E49ABF215F9}">
      <dsp:nvSpPr>
        <dsp:cNvPr id="0" name=""/>
        <dsp:cNvSpPr/>
      </dsp:nvSpPr>
      <dsp:spPr>
        <a:xfrm>
          <a:off x="0" y="33427"/>
          <a:ext cx="4536096" cy="11582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4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351.309</a:t>
          </a:r>
          <a:r>
            <a:rPr lang="tr-TR" altLang="tr-TR" sz="1400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altLang="tr-T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elektronik kitaba ister kampüs içinden ister kampüs dışından kolayca erişebilir, cihazlarınıza indirebilirsiniz.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e-kitap okuyucuları:</a:t>
          </a:r>
          <a:r>
            <a:rPr lang="tr-T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e-kitap yüklenmiş olarak kullanıma sunulan ve yeni e-kitapların yüklenebileceği okuyucular ödünç verilmektedir.</a:t>
          </a:r>
          <a:r>
            <a:rPr lang="tr-T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tr-T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543" y="89970"/>
        <a:ext cx="4423010" cy="10451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3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w Cen MT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3" y="0"/>
            <a:ext cx="43021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w Cen MT" pitchFamily="34" charset="0"/>
              </a:defRPr>
            </a:lvl1pPr>
          </a:lstStyle>
          <a:p>
            <a:pPr>
              <a:defRPr/>
            </a:pPr>
            <a:fld id="{41E8DA3C-4512-4AEB-A590-33B767C8F2E8}" type="datetime1">
              <a:rPr lang="en-US"/>
              <a:pPr>
                <a:defRPr/>
              </a:pPr>
              <a:t>9/30/2019</a:t>
            </a:fld>
            <a:endParaRPr lang="tr-TR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34125"/>
            <a:ext cx="430053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w Cen MT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3" y="6334125"/>
            <a:ext cx="43021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w Cen MT" pitchFamily="34" charset="0"/>
              </a:defRPr>
            </a:lvl1pPr>
          </a:lstStyle>
          <a:p>
            <a:pPr>
              <a:defRPr/>
            </a:pPr>
            <a:fld id="{53E0B0D8-9AC0-4087-90F8-3315BCCB0BF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314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538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513" y="0"/>
            <a:ext cx="4302125" cy="333375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  <a:extLst/>
          </a:lstStyle>
          <a:p>
            <a:pPr>
              <a:defRPr/>
            </a:pPr>
            <a:fld id="{3758520D-6D78-4725-8985-73918977C079}" type="datetime1">
              <a:rPr lang="en-US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1613" y="500063"/>
            <a:ext cx="4445000" cy="2500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188" y="3168650"/>
            <a:ext cx="7943850" cy="3000375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  <a:endParaRPr lang="en-US" noProof="0"/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34125"/>
            <a:ext cx="4300538" cy="3333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513" y="6334125"/>
            <a:ext cx="4302125" cy="333375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  <a:extLst/>
          </a:lstStyle>
          <a:p>
            <a:pPr>
              <a:defRPr/>
            </a:pPr>
            <a:fld id="{7C0EBED6-18C3-4FC1-A402-93EA25E4D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61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112BFA-49B0-4186-AB2A-EDCC52952FC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11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D74120-0048-46FD-8B1E-18EF0001B99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87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D74120-0048-46FD-8B1E-18EF0001B99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37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D74120-0048-46FD-8B1E-18EF0001B99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96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D74120-0048-46FD-8B1E-18EF0001B99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61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D74120-0048-46FD-8B1E-18EF0001B99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35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D74120-0048-46FD-8B1E-18EF0001B99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62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r-TR" altLang="tr-TR" dirty="0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9B3FB8-E8AC-4263-8510-049C1AC32D3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63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altLang="tr-TR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2561C4-0C1E-43FE-85D8-8689641D605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40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tr-TR" smtClean="0"/>
              <a:t> </a:t>
            </a:r>
            <a:endParaRPr lang="tr-TR" altLang="tr-TR" smtClean="0"/>
          </a:p>
          <a:p>
            <a:endParaRPr lang="tr-TR" altLang="tr-TR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E56AA-B8A4-45D0-9B34-39F1F47B131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01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9AA9D-0AC5-416B-AA84-0E8BF84D3F1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3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CA1EC5-BB48-4FFE-9564-318CD978F05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71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86AFE3-4C7E-4F2D-843E-931F3F5B3F5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94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0E3E0-8728-467A-9DEB-BCDD25FB392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51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D74120-0048-46FD-8B1E-18EF0001B99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44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F42D8-F705-494C-8906-9D4B42DD0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473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D74120-0048-46FD-8B1E-18EF0001B99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52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D74120-0048-46FD-8B1E-18EF0001B99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12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992F67-0E38-4F9C-A307-1023368D069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49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D74120-0048-46FD-8B1E-18EF0001B99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55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1907" y="0"/>
            <a:ext cx="8762858" cy="4941094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3211693"/>
            <a:ext cx="8496943" cy="1521634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0"/>
            <a:ext cx="6539684" cy="342658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21350" y="219988"/>
            <a:ext cx="8525337" cy="431385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668401" y="496992"/>
            <a:ext cx="7316390" cy="2074896"/>
          </a:xfrm>
        </p:spPr>
        <p:txBody>
          <a:bodyPr anchor="b">
            <a:normAutofit/>
          </a:bodyPr>
          <a:lstStyle>
            <a:lvl1pPr algn="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737297" y="2628907"/>
            <a:ext cx="7316390" cy="412750"/>
          </a:xfrm>
        </p:spPr>
        <p:txBody>
          <a:bodyPr anchor="t">
            <a:noAutofit/>
          </a:bodyPr>
          <a:lstStyle>
            <a:lvl1pPr marL="0" indent="0" algn="r">
              <a:buNone/>
              <a:defRPr sz="2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711406" y="3433847"/>
            <a:ext cx="4607740" cy="872334"/>
          </a:xfrm>
        </p:spPr>
        <p:txBody>
          <a:bodyPr/>
          <a:lstStyle>
            <a:lvl1pPr algn="ctr">
              <a:defRPr sz="405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4170" y="3662268"/>
            <a:ext cx="3035429" cy="896654"/>
          </a:xfrm>
        </p:spPr>
        <p:txBody>
          <a:bodyPr vert="horz" lIns="91440" tIns="45720" rIns="91440" bIns="45720" rtlCol="0" anchor="ctr"/>
          <a:lstStyle>
            <a:lvl1pPr algn="r">
              <a:defRPr lang="en-US" sz="405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388818" y="2874486"/>
            <a:ext cx="680390" cy="373853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3166039" y="3833517"/>
            <a:ext cx="386540" cy="38654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3600599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49"/>
            <a:ext cx="7796031" cy="4416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514350"/>
            <a:ext cx="7794385" cy="2396177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3527192"/>
            <a:ext cx="7796046" cy="511854"/>
          </a:xfrm>
        </p:spPr>
        <p:txBody>
          <a:bodyPr anchor="t"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0092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14351"/>
            <a:ext cx="7797677" cy="2396177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3079750"/>
            <a:ext cx="7796047" cy="95520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0656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514350"/>
            <a:ext cx="7143765" cy="2187528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2707524"/>
            <a:ext cx="6500967" cy="283326"/>
          </a:xfrm>
        </p:spPr>
        <p:txBody>
          <a:bodyPr anchor="t">
            <a:norm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3079751"/>
            <a:ext cx="7797662" cy="9511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4351" y="6694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4812" y="219212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2369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292891"/>
            <a:ext cx="7796030" cy="188387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3185601"/>
            <a:ext cx="7796030" cy="855483"/>
          </a:xfrm>
        </p:spPr>
        <p:txBody>
          <a:bodyPr anchor="t"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0727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514350"/>
            <a:ext cx="7796030" cy="863974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1547546"/>
            <a:ext cx="24825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1979744"/>
            <a:ext cx="2482596" cy="2051196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1547546"/>
            <a:ext cx="24825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1979744"/>
            <a:ext cx="2482596" cy="2051196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1547546"/>
            <a:ext cx="24825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1979744"/>
            <a:ext cx="2482596" cy="2051196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190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514350"/>
            <a:ext cx="7797662" cy="863974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2859769"/>
            <a:ext cx="24825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6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1547547"/>
            <a:ext cx="2482596" cy="115254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3291966"/>
            <a:ext cx="2482596" cy="73897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2859769"/>
            <a:ext cx="24825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6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1547547"/>
            <a:ext cx="2482596" cy="115142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9" y="3291965"/>
            <a:ext cx="2482596" cy="73897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2859769"/>
            <a:ext cx="24825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6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1547546"/>
            <a:ext cx="2482596" cy="115289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3291963"/>
            <a:ext cx="2482596" cy="738977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671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1547547"/>
            <a:ext cx="7796030" cy="2483393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506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514350"/>
            <a:ext cx="1698485" cy="35165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514350"/>
            <a:ext cx="5928323" cy="3516589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2267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1547547"/>
            <a:ext cx="7796030" cy="248339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8910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14351"/>
            <a:ext cx="7796030" cy="2395115"/>
          </a:xfrm>
        </p:spPr>
        <p:txBody>
          <a:bodyPr anchor="b">
            <a:normAutofit/>
          </a:bodyPr>
          <a:lstStyle>
            <a:lvl1pPr algn="l">
              <a:defRPr sz="405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806700"/>
            <a:ext cx="7796030" cy="1229711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220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514350"/>
            <a:ext cx="7797662" cy="86860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1547547"/>
            <a:ext cx="3816536" cy="248339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1547547"/>
            <a:ext cx="3814904" cy="248339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377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514350"/>
            <a:ext cx="7796030" cy="86860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767" y="1547547"/>
            <a:ext cx="3642119" cy="509996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146300"/>
            <a:ext cx="3816534" cy="188463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644" y="1547547"/>
            <a:ext cx="3648368" cy="509996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146300"/>
            <a:ext cx="3816535" cy="188463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0425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7466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4768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514350"/>
            <a:ext cx="3095145" cy="1517439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514350"/>
            <a:ext cx="4525781" cy="3516589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031789"/>
            <a:ext cx="3095146" cy="199915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9408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14350"/>
            <a:ext cx="4758977" cy="1517439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1771" y="0"/>
            <a:ext cx="2698610" cy="380365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031789"/>
            <a:ext cx="4758976" cy="1771861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3850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0"/>
            <a:ext cx="9004013" cy="498306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514350"/>
            <a:ext cx="7797662" cy="863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47547"/>
            <a:ext cx="7797662" cy="2483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4318000"/>
            <a:ext cx="2838450" cy="3738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DED619B-86E8-4212-A7B5-62AC14D25769}" type="datetime1">
              <a:rPr lang="en-US" smtClean="0"/>
              <a:pPr>
                <a:defRPr/>
              </a:pPr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4318000"/>
            <a:ext cx="4124789" cy="3738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4318000"/>
            <a:ext cx="680390" cy="3738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038E20C-FA01-4CBA-950D-CF2A0C5C1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  <p:sldLayoutId id="2147484131" r:id="rId13"/>
    <p:sldLayoutId id="2147484132" r:id="rId14"/>
    <p:sldLayoutId id="2147484133" r:id="rId15"/>
    <p:sldLayoutId id="2147484134" r:id="rId16"/>
    <p:sldLayoutId id="2147484135" r:id="rId17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image" Target="../media/image26.jpeg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notesSlide" Target="../notesSlides/notesSlide6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11" Type="http://schemas.microsoft.com/office/2007/relationships/diagramDrawing" Target="../diagrams/drawing5.xml"/><Relationship Id="rId5" Type="http://schemas.openxmlformats.org/officeDocument/2006/relationships/image" Target="../media/image28.jpeg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image" Target="../media/image27.png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iyte.edu.tr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libguides.iyte.edu.tr/az.ph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image" Target="../media/image36.png"/><Relationship Id="rId18" Type="http://schemas.microsoft.com/office/2007/relationships/diagramDrawing" Target="../diagrams/drawing13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35.png"/><Relationship Id="rId17" Type="http://schemas.openxmlformats.org/officeDocument/2006/relationships/diagramColors" Target="../diagrams/colors13.xml"/><Relationship Id="rId2" Type="http://schemas.openxmlformats.org/officeDocument/2006/relationships/diagramData" Target="../diagrams/data11.xml"/><Relationship Id="rId16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diagramLayout" Target="../diagrams/layout13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Data" Target="../diagrams/data1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microsoft.com/office/2007/relationships/diagramDrawing" Target="../diagrams/drawing15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14.xml"/><Relationship Id="rId12" Type="http://schemas.openxmlformats.org/officeDocument/2006/relationships/diagramColors" Target="../diagrams/colors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4.xml"/><Relationship Id="rId11" Type="http://schemas.openxmlformats.org/officeDocument/2006/relationships/diagramQuickStyle" Target="../diagrams/quickStyle15.xml"/><Relationship Id="rId5" Type="http://schemas.openxmlformats.org/officeDocument/2006/relationships/diagramLayout" Target="../diagrams/layout14.xml"/><Relationship Id="rId10" Type="http://schemas.openxmlformats.org/officeDocument/2006/relationships/diagramLayout" Target="../diagrams/layout15.xml"/><Relationship Id="rId4" Type="http://schemas.openxmlformats.org/officeDocument/2006/relationships/diagramData" Target="../diagrams/data14.xml"/><Relationship Id="rId9" Type="http://schemas.openxmlformats.org/officeDocument/2006/relationships/diagramData" Target="../diagrams/data15.xml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diagramDrawing" Target="../diagrams/drawing19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openxmlformats.org/officeDocument/2006/relationships/diagramColors" Target="../diagrams/colors1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8.xml"/><Relationship Id="rId11" Type="http://schemas.openxmlformats.org/officeDocument/2006/relationships/diagramQuickStyle" Target="../diagrams/quickStyle19.xml"/><Relationship Id="rId5" Type="http://schemas.openxmlformats.org/officeDocument/2006/relationships/diagramQuickStyle" Target="../diagrams/quickStyle18.xml"/><Relationship Id="rId10" Type="http://schemas.openxmlformats.org/officeDocument/2006/relationships/diagramLayout" Target="../diagrams/layout19.xml"/><Relationship Id="rId4" Type="http://schemas.openxmlformats.org/officeDocument/2006/relationships/diagramLayout" Target="../diagrams/layout18.xml"/><Relationship Id="rId9" Type="http://schemas.openxmlformats.org/officeDocument/2006/relationships/diagramData" Target="../diagrams/data19.xml"/><Relationship Id="rId14" Type="http://schemas.openxmlformats.org/officeDocument/2006/relationships/hyperlink" Target="https://iyte.overdrive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1.xml"/><Relationship Id="rId3" Type="http://schemas.openxmlformats.org/officeDocument/2006/relationships/image" Target="../media/image46.png"/><Relationship Id="rId7" Type="http://schemas.openxmlformats.org/officeDocument/2006/relationships/diagramQuickStyle" Target="../diagrams/quickStyle21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1.xml"/><Relationship Id="rId5" Type="http://schemas.openxmlformats.org/officeDocument/2006/relationships/diagramData" Target="../diagrams/data21.xml"/><Relationship Id="rId4" Type="http://schemas.openxmlformats.org/officeDocument/2006/relationships/image" Target="../media/image47.png"/><Relationship Id="rId9" Type="http://schemas.microsoft.com/office/2007/relationships/diagramDrawing" Target="../diagrams/drawing2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49.png"/><Relationship Id="rId7" Type="http://schemas.openxmlformats.org/officeDocument/2006/relationships/diagramColors" Target="../diagrams/colors2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4.xml"/><Relationship Id="rId13" Type="http://schemas.openxmlformats.org/officeDocument/2006/relationships/image" Target="../media/image52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12" Type="http://schemas.microsoft.com/office/2007/relationships/diagramDrawing" Target="../diagrams/drawing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3.xml"/><Relationship Id="rId11" Type="http://schemas.openxmlformats.org/officeDocument/2006/relationships/diagramColors" Target="../diagrams/colors24.xml"/><Relationship Id="rId5" Type="http://schemas.openxmlformats.org/officeDocument/2006/relationships/diagramQuickStyle" Target="../diagrams/quickStyle23.xml"/><Relationship Id="rId10" Type="http://schemas.openxmlformats.org/officeDocument/2006/relationships/diagramQuickStyle" Target="../diagrams/quickStyle24.xml"/><Relationship Id="rId4" Type="http://schemas.openxmlformats.org/officeDocument/2006/relationships/diagramLayout" Target="../diagrams/layout23.xml"/><Relationship Id="rId9" Type="http://schemas.openxmlformats.org/officeDocument/2006/relationships/diagramLayout" Target="../diagrams/layout24.xml"/><Relationship Id="rId1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6.xml"/><Relationship Id="rId13" Type="http://schemas.openxmlformats.org/officeDocument/2006/relationships/diagramData" Target="../diagrams/data27.xml"/><Relationship Id="rId18" Type="http://schemas.openxmlformats.org/officeDocument/2006/relationships/diagramData" Target="../diagrams/data28.xml"/><Relationship Id="rId3" Type="http://schemas.openxmlformats.org/officeDocument/2006/relationships/diagramData" Target="../diagrams/data25.xml"/><Relationship Id="rId21" Type="http://schemas.openxmlformats.org/officeDocument/2006/relationships/diagramColors" Target="../diagrams/colors28.xml"/><Relationship Id="rId7" Type="http://schemas.microsoft.com/office/2007/relationships/diagramDrawing" Target="../diagrams/drawing25.xml"/><Relationship Id="rId12" Type="http://schemas.microsoft.com/office/2007/relationships/diagramDrawing" Target="../diagrams/drawing26.xml"/><Relationship Id="rId17" Type="http://schemas.microsoft.com/office/2007/relationships/diagramDrawing" Target="../diagrams/drawing27.xml"/><Relationship Id="rId2" Type="http://schemas.openxmlformats.org/officeDocument/2006/relationships/notesSlide" Target="../notesSlides/notesSlide16.xml"/><Relationship Id="rId16" Type="http://schemas.openxmlformats.org/officeDocument/2006/relationships/diagramColors" Target="../diagrams/colors27.xml"/><Relationship Id="rId20" Type="http://schemas.openxmlformats.org/officeDocument/2006/relationships/diagramQuickStyle" Target="../diagrams/quickStyle2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5.xml"/><Relationship Id="rId11" Type="http://schemas.openxmlformats.org/officeDocument/2006/relationships/diagramColors" Target="../diagrams/colors26.xml"/><Relationship Id="rId5" Type="http://schemas.openxmlformats.org/officeDocument/2006/relationships/diagramQuickStyle" Target="../diagrams/quickStyle25.xml"/><Relationship Id="rId15" Type="http://schemas.openxmlformats.org/officeDocument/2006/relationships/diagramQuickStyle" Target="../diagrams/quickStyle27.xml"/><Relationship Id="rId23" Type="http://schemas.openxmlformats.org/officeDocument/2006/relationships/image" Target="../media/image54.jpeg"/><Relationship Id="rId10" Type="http://schemas.openxmlformats.org/officeDocument/2006/relationships/diagramQuickStyle" Target="../diagrams/quickStyle26.xml"/><Relationship Id="rId19" Type="http://schemas.openxmlformats.org/officeDocument/2006/relationships/diagramLayout" Target="../diagrams/layout28.xml"/><Relationship Id="rId4" Type="http://schemas.openxmlformats.org/officeDocument/2006/relationships/diagramLayout" Target="../diagrams/layout25.xml"/><Relationship Id="rId9" Type="http://schemas.openxmlformats.org/officeDocument/2006/relationships/diagramLayout" Target="../diagrams/layout26.xml"/><Relationship Id="rId14" Type="http://schemas.openxmlformats.org/officeDocument/2006/relationships/diagramLayout" Target="../diagrams/layout27.xml"/><Relationship Id="rId22" Type="http://schemas.microsoft.com/office/2007/relationships/diagramDrawing" Target="../diagrams/drawing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9.xml"/><Relationship Id="rId13" Type="http://schemas.openxmlformats.org/officeDocument/2006/relationships/diagramColors" Target="../diagrams/colors30.xml"/><Relationship Id="rId18" Type="http://schemas.openxmlformats.org/officeDocument/2006/relationships/diagramColors" Target="../diagrams/colors31.xml"/><Relationship Id="rId26" Type="http://schemas.openxmlformats.org/officeDocument/2006/relationships/diagramLayout" Target="../diagrams/layout33.xml"/><Relationship Id="rId3" Type="http://schemas.openxmlformats.org/officeDocument/2006/relationships/image" Target="../media/image55.png"/><Relationship Id="rId21" Type="http://schemas.openxmlformats.org/officeDocument/2006/relationships/diagramLayout" Target="../diagrams/layout32.xml"/><Relationship Id="rId7" Type="http://schemas.openxmlformats.org/officeDocument/2006/relationships/diagramQuickStyle" Target="../diagrams/quickStyle29.xml"/><Relationship Id="rId12" Type="http://schemas.openxmlformats.org/officeDocument/2006/relationships/diagramQuickStyle" Target="../diagrams/quickStyle30.xml"/><Relationship Id="rId17" Type="http://schemas.openxmlformats.org/officeDocument/2006/relationships/diagramQuickStyle" Target="../diagrams/quickStyle31.xml"/><Relationship Id="rId25" Type="http://schemas.openxmlformats.org/officeDocument/2006/relationships/diagramData" Target="../diagrams/data33.xml"/><Relationship Id="rId2" Type="http://schemas.openxmlformats.org/officeDocument/2006/relationships/notesSlide" Target="../notesSlides/notesSlide17.xml"/><Relationship Id="rId16" Type="http://schemas.openxmlformats.org/officeDocument/2006/relationships/diagramLayout" Target="../diagrams/layout31.xml"/><Relationship Id="rId20" Type="http://schemas.openxmlformats.org/officeDocument/2006/relationships/diagramData" Target="../diagrams/data32.xml"/><Relationship Id="rId29" Type="http://schemas.microsoft.com/office/2007/relationships/diagramDrawing" Target="../diagrams/drawing3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9.xml"/><Relationship Id="rId11" Type="http://schemas.openxmlformats.org/officeDocument/2006/relationships/diagramLayout" Target="../diagrams/layout30.xml"/><Relationship Id="rId24" Type="http://schemas.microsoft.com/office/2007/relationships/diagramDrawing" Target="../diagrams/drawing32.xml"/><Relationship Id="rId5" Type="http://schemas.openxmlformats.org/officeDocument/2006/relationships/diagramData" Target="../diagrams/data29.xml"/><Relationship Id="rId15" Type="http://schemas.openxmlformats.org/officeDocument/2006/relationships/diagramData" Target="../diagrams/data31.xml"/><Relationship Id="rId23" Type="http://schemas.openxmlformats.org/officeDocument/2006/relationships/diagramColors" Target="../diagrams/colors32.xml"/><Relationship Id="rId28" Type="http://schemas.openxmlformats.org/officeDocument/2006/relationships/diagramColors" Target="../diagrams/colors33.xml"/><Relationship Id="rId10" Type="http://schemas.openxmlformats.org/officeDocument/2006/relationships/diagramData" Target="../diagrams/data30.xml"/><Relationship Id="rId19" Type="http://schemas.microsoft.com/office/2007/relationships/diagramDrawing" Target="../diagrams/drawing31.xml"/><Relationship Id="rId4" Type="http://schemas.openxmlformats.org/officeDocument/2006/relationships/image" Target="../media/image56.png"/><Relationship Id="rId9" Type="http://schemas.microsoft.com/office/2007/relationships/diagramDrawing" Target="../diagrams/drawing29.xml"/><Relationship Id="rId14" Type="http://schemas.microsoft.com/office/2007/relationships/diagramDrawing" Target="../diagrams/drawing30.xml"/><Relationship Id="rId22" Type="http://schemas.openxmlformats.org/officeDocument/2006/relationships/diagramQuickStyle" Target="../diagrams/quickStyle32.xml"/><Relationship Id="rId27" Type="http://schemas.openxmlformats.org/officeDocument/2006/relationships/diagramQuickStyle" Target="../diagrams/quickStyle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12" Type="http://schemas.openxmlformats.org/officeDocument/2006/relationships/hyperlink" Target="https://hdl.handle.net/11147/7285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4.xml"/><Relationship Id="rId11" Type="http://schemas.openxmlformats.org/officeDocument/2006/relationships/hyperlink" Target="https://libguides.iyte.edu.tr/tanitimrehberi" TargetMode="External"/><Relationship Id="rId5" Type="http://schemas.openxmlformats.org/officeDocument/2006/relationships/diagramQuickStyle" Target="../diagrams/quickStyle34.xml"/><Relationship Id="rId10" Type="http://schemas.openxmlformats.org/officeDocument/2006/relationships/hyperlink" Target="mailto:library@iyte.edu.tr" TargetMode="External"/><Relationship Id="rId4" Type="http://schemas.openxmlformats.org/officeDocument/2006/relationships/diagramLayout" Target="../diagrams/layout34.xml"/><Relationship Id="rId9" Type="http://schemas.openxmlformats.org/officeDocument/2006/relationships/hyperlink" Target="http://library.iyte.edu.t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2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25.png"/><Relationship Id="rId5" Type="http://schemas.openxmlformats.org/officeDocument/2006/relationships/diagramData" Target="../diagrams/data4.xml"/><Relationship Id="rId10" Type="http://schemas.openxmlformats.org/officeDocument/2006/relationships/image" Target="../media/image24.emf"/><Relationship Id="rId4" Type="http://schemas.openxmlformats.org/officeDocument/2006/relationships/image" Target="../media/image23.jpe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yagram 7"/>
          <p:cNvGraphicFramePr/>
          <p:nvPr>
            <p:extLst>
              <p:ext uri="{D42A27DB-BD31-4B8C-83A1-F6EECF244321}">
                <p14:modId xmlns:p14="http://schemas.microsoft.com/office/powerpoint/2010/main" val="950040779"/>
              </p:ext>
            </p:extLst>
          </p:nvPr>
        </p:nvGraphicFramePr>
        <p:xfrm>
          <a:off x="1524000" y="133350"/>
          <a:ext cx="6629400" cy="478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tr-TR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7" name="Picture 2" descr="C:\Users\gonul kafali\Desktop\iyte_logo tu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7"/>
            <a:ext cx="1381053" cy="138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81" y="747678"/>
            <a:ext cx="6518052" cy="325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81000" y="4117925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 err="1" smtClean="0">
                <a:solidFill>
                  <a:schemeClr val="bg1"/>
                </a:solidFill>
              </a:rPr>
              <a:t>Gültekin</a:t>
            </a:r>
            <a:r>
              <a:rPr lang="tr-TR" sz="2000" b="1" dirty="0" smtClean="0">
                <a:solidFill>
                  <a:schemeClr val="bg1"/>
                </a:solidFill>
              </a:rPr>
              <a:t> Gürdal</a:t>
            </a:r>
          </a:p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Kütüphane ve Dokümantasyon Daire Başkanı</a:t>
            </a:r>
            <a:endParaRPr lang="tr-T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tomatik alternatif metin yok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46" y="-95250"/>
            <a:ext cx="6366932" cy="358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" y="2306358"/>
            <a:ext cx="5068924" cy="328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 descr="phoca_thumb_l_iytelibrary-02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/>
          <a:stretch>
            <a:fillRect/>
          </a:stretch>
        </p:blipFill>
        <p:spPr>
          <a:xfrm>
            <a:off x="5390547" y="-127129"/>
            <a:ext cx="3934353" cy="2618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7" descr="Resim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tretch>
            <a:fillRect/>
          </a:stretch>
        </p:blipFill>
        <p:spPr>
          <a:xfrm>
            <a:off x="4749185" y="2138384"/>
            <a:ext cx="4536504" cy="2979330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4112858785"/>
              </p:ext>
            </p:extLst>
          </p:nvPr>
        </p:nvGraphicFramePr>
        <p:xfrm>
          <a:off x="2179056" y="4092481"/>
          <a:ext cx="4568084" cy="770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625690403"/>
              </p:ext>
            </p:extLst>
          </p:nvPr>
        </p:nvGraphicFramePr>
        <p:xfrm>
          <a:off x="827594" y="156603"/>
          <a:ext cx="3635504" cy="705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5336137" y="1730455"/>
            <a:ext cx="3909798" cy="782262"/>
            <a:chOff x="-182661" y="193703"/>
            <a:chExt cx="5669057" cy="883352"/>
          </a:xfrm>
          <a:scene3d>
            <a:camera prst="orthographicFront"/>
            <a:lightRig rig="chilly" dir="t"/>
          </a:scene3d>
        </p:grpSpPr>
        <p:sp>
          <p:nvSpPr>
            <p:cNvPr id="10" name="Yuvarlatılmış Dikdörtgen 9"/>
            <p:cNvSpPr/>
            <p:nvPr/>
          </p:nvSpPr>
          <p:spPr>
            <a:xfrm>
              <a:off x="-4" y="314763"/>
              <a:ext cx="5486400" cy="762292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Yuvarlatılmış Dikdörtgen 4"/>
            <p:cNvSpPr txBox="1"/>
            <p:nvPr/>
          </p:nvSpPr>
          <p:spPr>
            <a:xfrm>
              <a:off x="-182661" y="193703"/>
              <a:ext cx="5411976" cy="6878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1" kern="1200" baseline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tr-TR" sz="2400" b="1" kern="1200" baseline="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tr-TR" sz="2000" b="1" kern="1200" baseline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Akıl</a:t>
              </a:r>
              <a:r>
                <a:rPr lang="tr-TR" sz="2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tr-TR" sz="2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yunları Salonu</a:t>
              </a:r>
              <a:endParaRPr lang="tr-TR" sz="2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2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GÃ¶rÃ¼ntÃ¼nÃ¼n olasÄ± iÃ§eriÄi: oturan insan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949"/>
            <a:ext cx="3671887" cy="3667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yagram 7"/>
          <p:cNvGraphicFramePr/>
          <p:nvPr>
            <p:extLst>
              <p:ext uri="{D42A27DB-BD31-4B8C-83A1-F6EECF244321}">
                <p14:modId xmlns:p14="http://schemas.microsoft.com/office/powerpoint/2010/main" val="2315043879"/>
              </p:ext>
            </p:extLst>
          </p:nvPr>
        </p:nvGraphicFramePr>
        <p:xfrm>
          <a:off x="0" y="3105150"/>
          <a:ext cx="4410497" cy="915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yagram 10"/>
          <p:cNvGraphicFramePr/>
          <p:nvPr>
            <p:extLst>
              <p:ext uri="{D42A27DB-BD31-4B8C-83A1-F6EECF244321}">
                <p14:modId xmlns:p14="http://schemas.microsoft.com/office/powerpoint/2010/main" val="3311860953"/>
              </p:ext>
            </p:extLst>
          </p:nvPr>
        </p:nvGraphicFramePr>
        <p:xfrm>
          <a:off x="4470412" y="3105150"/>
          <a:ext cx="4392488" cy="915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5122" name="Picture 2" descr="GÃ¶rÃ¼ntÃ¼nÃ¼n olasÄ± iÃ§eriÄi: oturan insanlar, masa ve iÃ§ meka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40" y="218312"/>
            <a:ext cx="4896845" cy="2754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819400" y="432435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</a:rPr>
              <a:t>Basılı Kaynaklarımız</a:t>
            </a:r>
            <a:endParaRPr lang="tr-T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0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82" y="0"/>
            <a:ext cx="8100392" cy="4258661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0" y="432435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Kütüphane Web Sitemizin </a:t>
            </a:r>
            <a:r>
              <a:rPr lang="tr-TR" b="1" dirty="0" err="1" smtClean="0">
                <a:solidFill>
                  <a:schemeClr val="bg1"/>
                </a:solidFill>
              </a:rPr>
              <a:t>Arayüzü</a:t>
            </a:r>
            <a:r>
              <a:rPr lang="tr-TR" b="1" dirty="0" smtClean="0">
                <a:solidFill>
                  <a:schemeClr val="bg1"/>
                </a:solidFill>
              </a:rPr>
              <a:t> Yenilendi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191361" y="3219822"/>
            <a:ext cx="2745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hlinkClick r:id="rId3"/>
              </a:rPr>
              <a:t>http://library.iyte.edu.tr</a:t>
            </a:r>
            <a:r>
              <a:rPr lang="tr-TR" b="1" dirty="0" smtClean="0">
                <a:hlinkClick r:id="rId3"/>
              </a:rPr>
              <a:t>/</a:t>
            </a:r>
            <a:endParaRPr lang="tr-TR" b="1" dirty="0" smtClean="0"/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478683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>
          <a:xfrm>
            <a:off x="4531242" y="1350963"/>
            <a:ext cx="4648200" cy="1676400"/>
          </a:xfrm>
        </p:spPr>
        <p:txBody>
          <a:bodyPr>
            <a:normAutofit/>
          </a:bodyPr>
          <a:lstStyle/>
          <a:p>
            <a:r>
              <a:rPr lang="tr-TR" sz="16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Toplam Veri Tabanı Sayımız: 135</a:t>
            </a:r>
            <a:r>
              <a:rPr lang="tr-TR" sz="16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16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6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tr-TR" sz="16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libguides.iyte.edu.tr/az.php</a:t>
            </a:r>
            <a:r>
              <a:rPr lang="tr-TR" sz="16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16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6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16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6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16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6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Elektronik Dergi Sayımız: 39.540</a:t>
            </a:r>
            <a:r>
              <a:rPr lang="tr-TR" sz="1600" b="1" u="sng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1600" b="1" u="sng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6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tr-TR" sz="16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6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Elektronik Kitap Sayımız: 351.309</a:t>
            </a: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-77972" y="4198143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tr-TR" sz="20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Elektronik Kaynaklarımız</a:t>
            </a:r>
            <a:endParaRPr lang="tr-TR" sz="2000" b="1" kern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1508" name="6 Resim" descr="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790" y="896938"/>
            <a:ext cx="43592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58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29388"/>
            <a:ext cx="4173823" cy="319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Diyagram 7"/>
          <p:cNvGraphicFramePr/>
          <p:nvPr>
            <p:extLst>
              <p:ext uri="{D42A27DB-BD31-4B8C-83A1-F6EECF244321}">
                <p14:modId xmlns:p14="http://schemas.microsoft.com/office/powerpoint/2010/main" val="3602507993"/>
              </p:ext>
            </p:extLst>
          </p:nvPr>
        </p:nvGraphicFramePr>
        <p:xfrm>
          <a:off x="33263" y="0"/>
          <a:ext cx="4536096" cy="1252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yagram 10"/>
          <p:cNvGraphicFramePr/>
          <p:nvPr>
            <p:extLst>
              <p:ext uri="{D42A27DB-BD31-4B8C-83A1-F6EECF244321}">
                <p14:modId xmlns:p14="http://schemas.microsoft.com/office/powerpoint/2010/main" val="222844884"/>
              </p:ext>
            </p:extLst>
          </p:nvPr>
        </p:nvGraphicFramePr>
        <p:xfrm>
          <a:off x="4648200" y="0"/>
          <a:ext cx="4464496" cy="1201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" name="6 Resim" descr="7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9004" y="1255212"/>
            <a:ext cx="4359668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Dikdörtgen 1"/>
          <p:cNvSpPr/>
          <p:nvPr/>
        </p:nvSpPr>
        <p:spPr>
          <a:xfrm>
            <a:off x="2514600" y="432435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Sizin İçin Sunduğumuz Hizmet ve Olanaklar</a:t>
            </a:r>
          </a:p>
        </p:txBody>
      </p:sp>
    </p:spTree>
    <p:extLst>
      <p:ext uri="{BB962C8B-B14F-4D97-AF65-F5344CB8AC3E}">
        <p14:creationId xmlns:p14="http://schemas.microsoft.com/office/powerpoint/2010/main" val="152770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kutuphane clipart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AFB0B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FB0B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8A1D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tr-TR" altLang="tr-TR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315" name="AutoShape 4" descr="kutuphane clipart ile ilgili görsel sonuc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AFB0B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FB0B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8A1D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tr-TR" altLang="tr-TR" sz="180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034458055"/>
              </p:ext>
            </p:extLst>
          </p:nvPr>
        </p:nvGraphicFramePr>
        <p:xfrm>
          <a:off x="5220072" y="312738"/>
          <a:ext cx="3695661" cy="590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1544186560"/>
              </p:ext>
            </p:extLst>
          </p:nvPr>
        </p:nvGraphicFramePr>
        <p:xfrm>
          <a:off x="155575" y="4089533"/>
          <a:ext cx="3768353" cy="570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160" y="-171450"/>
            <a:ext cx="5614987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61" y="1820863"/>
            <a:ext cx="5029200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303152723"/>
              </p:ext>
            </p:extLst>
          </p:nvPr>
        </p:nvGraphicFramePr>
        <p:xfrm>
          <a:off x="2205328" y="2110113"/>
          <a:ext cx="5377128" cy="56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5203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3" y="411510"/>
            <a:ext cx="3545412" cy="872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158927537"/>
              </p:ext>
            </p:extLst>
          </p:nvPr>
        </p:nvGraphicFramePr>
        <p:xfrm>
          <a:off x="48615" y="22958"/>
          <a:ext cx="4099507" cy="56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1490384098"/>
              </p:ext>
            </p:extLst>
          </p:nvPr>
        </p:nvGraphicFramePr>
        <p:xfrm>
          <a:off x="4488173" y="22958"/>
          <a:ext cx="4099507" cy="56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6" name="Grup 5"/>
          <p:cNvGrpSpPr/>
          <p:nvPr/>
        </p:nvGrpSpPr>
        <p:grpSpPr>
          <a:xfrm>
            <a:off x="4195192" y="4019550"/>
            <a:ext cx="4464496" cy="799323"/>
            <a:chOff x="0" y="781"/>
            <a:chExt cx="4464496" cy="799323"/>
          </a:xfrm>
        </p:grpSpPr>
        <p:sp>
          <p:nvSpPr>
            <p:cNvPr id="7" name="Yuvarlatılmış Dikdörtgen 6"/>
            <p:cNvSpPr/>
            <p:nvPr/>
          </p:nvSpPr>
          <p:spPr>
            <a:xfrm>
              <a:off x="0" y="781"/>
              <a:ext cx="4464496" cy="799323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Yuvarlatılmış Dikdörtgen 4"/>
            <p:cNvSpPr txBox="1"/>
            <p:nvPr/>
          </p:nvSpPr>
          <p:spPr>
            <a:xfrm>
              <a:off x="29069" y="39800"/>
              <a:ext cx="4386456" cy="7212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tr-TR" altLang="tr-TR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Multimedya Kaynak Sayımız (VCD – DVD Film/Belgesel</a:t>
              </a:r>
              <a:r>
                <a:rPr lang="tr-TR" altLang="tr-TR" sz="1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  <a:r>
                <a:rPr lang="tr-TR" altLang="tr-TR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7.091 </a:t>
              </a:r>
              <a:endParaRPr lang="tr-TR" altLang="tr-TR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tr-TR" altLang="tr-TR" sz="12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İster kütüphanede, ister evde izleyebilir / dinleyebilirsiniz.</a:t>
              </a:r>
              <a:endParaRPr lang="tr-TR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Resim 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148122" y="1047750"/>
            <a:ext cx="4546344" cy="255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5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8" y="1160544"/>
            <a:ext cx="4800674" cy="299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Diyagram 17"/>
          <p:cNvGraphicFramePr/>
          <p:nvPr>
            <p:extLst>
              <p:ext uri="{D42A27DB-BD31-4B8C-83A1-F6EECF244321}">
                <p14:modId xmlns:p14="http://schemas.microsoft.com/office/powerpoint/2010/main" val="4050216826"/>
              </p:ext>
            </p:extLst>
          </p:nvPr>
        </p:nvGraphicFramePr>
        <p:xfrm>
          <a:off x="164729" y="16719"/>
          <a:ext cx="4683053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1" name="Grup 10"/>
          <p:cNvGrpSpPr/>
          <p:nvPr/>
        </p:nvGrpSpPr>
        <p:grpSpPr>
          <a:xfrm>
            <a:off x="4872683" y="25269"/>
            <a:ext cx="3934777" cy="4781288"/>
            <a:chOff x="-411886" y="-3711701"/>
            <a:chExt cx="3185994" cy="4781288"/>
          </a:xfrm>
        </p:grpSpPr>
        <p:sp>
          <p:nvSpPr>
            <p:cNvPr id="12" name="Yuvarlatılmış Dikdörtgen 11"/>
            <p:cNvSpPr/>
            <p:nvPr/>
          </p:nvSpPr>
          <p:spPr>
            <a:xfrm>
              <a:off x="-391603" y="-3711701"/>
              <a:ext cx="3165711" cy="1079812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Yuvarlatılmış Dikdörtgen 4"/>
            <p:cNvSpPr/>
            <p:nvPr/>
          </p:nvSpPr>
          <p:spPr>
            <a:xfrm>
              <a:off x="-411886" y="95199"/>
              <a:ext cx="3060287" cy="9743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1200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5017" y="1185871"/>
            <a:ext cx="3355157" cy="300544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4872683" y="80732"/>
            <a:ext cx="3837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400" b="1" dirty="0" err="1" smtClean="0">
                <a:solidFill>
                  <a:srgbClr val="C00000"/>
                </a:solidFill>
              </a:rPr>
              <a:t>Zinio</a:t>
            </a:r>
            <a:r>
              <a:rPr lang="tr-TR" sz="1400" b="1" dirty="0" smtClean="0">
                <a:solidFill>
                  <a:srgbClr val="C00000"/>
                </a:solidFill>
              </a:rPr>
              <a:t>:</a:t>
            </a:r>
            <a:r>
              <a:rPr lang="tr-TR" sz="1400" dirty="0" smtClean="0"/>
              <a:t> </a:t>
            </a:r>
            <a:r>
              <a:rPr lang="tr-TR" sz="1400" dirty="0"/>
              <a:t>Popüler Magazin </a:t>
            </a:r>
            <a:r>
              <a:rPr lang="tr-TR" sz="1400" dirty="0" smtClean="0"/>
              <a:t>Platformu:</a:t>
            </a:r>
          </a:p>
          <a:p>
            <a:pPr algn="ctr"/>
            <a:r>
              <a:rPr lang="en-US" sz="1400" dirty="0" smtClean="0"/>
              <a:t>Time</a:t>
            </a:r>
            <a:r>
              <a:rPr lang="tr-TR" sz="1400" dirty="0" smtClean="0"/>
              <a:t>, A</a:t>
            </a:r>
            <a:r>
              <a:rPr lang="en-US" sz="1400" dirty="0" smtClean="0"/>
              <a:t>+</a:t>
            </a:r>
            <a:r>
              <a:rPr lang="tr-TR" sz="1400" dirty="0" smtClean="0"/>
              <a:t>U:</a:t>
            </a:r>
            <a:r>
              <a:rPr lang="en-US" sz="1400" dirty="0" smtClean="0"/>
              <a:t> </a:t>
            </a:r>
            <a:r>
              <a:rPr lang="en-US" sz="1400" dirty="0"/>
              <a:t>Architecture and </a:t>
            </a:r>
            <a:r>
              <a:rPr lang="en-US" sz="1400" dirty="0" smtClean="0"/>
              <a:t>Urbanism</a:t>
            </a:r>
            <a:r>
              <a:rPr lang="tr-TR" sz="1400" dirty="0" smtClean="0"/>
              <a:t>,</a:t>
            </a:r>
            <a:r>
              <a:rPr lang="en-US" sz="1400" dirty="0" smtClean="0"/>
              <a:t> Architectural Review</a:t>
            </a:r>
            <a:r>
              <a:rPr lang="tr-TR" sz="1400" dirty="0" smtClean="0"/>
              <a:t>, </a:t>
            </a:r>
            <a:r>
              <a:rPr lang="en-US" sz="1400" dirty="0" smtClean="0"/>
              <a:t>D</a:t>
            </a:r>
            <a:r>
              <a:rPr lang="tr-TR" sz="1400" dirty="0" err="1" smtClean="0"/>
              <a:t>etail</a:t>
            </a:r>
            <a:r>
              <a:rPr lang="tr-TR" sz="1400" dirty="0" smtClean="0"/>
              <a:t>, </a:t>
            </a:r>
            <a:r>
              <a:rPr lang="en-US" sz="1400" dirty="0" err="1" smtClean="0"/>
              <a:t>Domus</a:t>
            </a:r>
            <a:r>
              <a:rPr lang="tr-TR" sz="1400" dirty="0" smtClean="0"/>
              <a:t>, </a:t>
            </a:r>
            <a:r>
              <a:rPr lang="en-US" sz="1400" dirty="0" smtClean="0"/>
              <a:t>El </a:t>
            </a:r>
            <a:r>
              <a:rPr lang="en-US" sz="1400" dirty="0" err="1" smtClean="0"/>
              <a:t>Croquis</a:t>
            </a:r>
            <a:r>
              <a:rPr lang="tr-TR" sz="1400" dirty="0" smtClean="0"/>
              <a:t>, </a:t>
            </a:r>
            <a:r>
              <a:rPr lang="en-US" sz="1400" dirty="0" err="1" smtClean="0"/>
              <a:t>Topos</a:t>
            </a:r>
            <a:r>
              <a:rPr lang="tr-TR" sz="1400" dirty="0" smtClean="0"/>
              <a:t>, </a:t>
            </a:r>
            <a:r>
              <a:rPr lang="en-US" sz="1400" dirty="0" smtClean="0"/>
              <a:t>Watercolor Artist</a:t>
            </a:r>
            <a:r>
              <a:rPr lang="tr-TR" sz="1400" dirty="0" smtClean="0"/>
              <a:t>.</a:t>
            </a:r>
            <a:endParaRPr lang="en-US" sz="1400" dirty="0"/>
          </a:p>
        </p:txBody>
      </p:sp>
      <p:sp>
        <p:nvSpPr>
          <p:cNvPr id="4" name="Dikdörtgen 3"/>
          <p:cNvSpPr/>
          <p:nvPr/>
        </p:nvSpPr>
        <p:spPr>
          <a:xfrm>
            <a:off x="2506255" y="4302209"/>
            <a:ext cx="3641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Veri Tabanlarımızdan </a:t>
            </a:r>
            <a:r>
              <a:rPr lang="tr-TR" sz="2000" dirty="0" smtClean="0">
                <a:solidFill>
                  <a:schemeClr val="bg1"/>
                </a:solidFill>
              </a:rPr>
              <a:t>Örnekler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yagram 11"/>
          <p:cNvGraphicFramePr/>
          <p:nvPr>
            <p:extLst>
              <p:ext uri="{D42A27DB-BD31-4B8C-83A1-F6EECF244321}">
                <p14:modId xmlns:p14="http://schemas.microsoft.com/office/powerpoint/2010/main" val="1472195026"/>
              </p:ext>
            </p:extLst>
          </p:nvPr>
        </p:nvGraphicFramePr>
        <p:xfrm>
          <a:off x="32037" y="4147909"/>
          <a:ext cx="4464496" cy="800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3328" y="874073"/>
            <a:ext cx="4084674" cy="3273836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2506255" y="4302209"/>
            <a:ext cx="4728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Veri </a:t>
            </a:r>
            <a:r>
              <a:rPr lang="tr-TR" sz="2000" dirty="0" smtClean="0">
                <a:solidFill>
                  <a:schemeClr val="bg1"/>
                </a:solidFill>
              </a:rPr>
              <a:t>Tabanı Aboneliklerimizden Örnekler</a:t>
            </a:r>
            <a:endParaRPr lang="tr-TR" sz="2000" dirty="0">
              <a:solidFill>
                <a:schemeClr val="bg1"/>
              </a:solidFill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2579421" y="201929"/>
            <a:ext cx="4392488" cy="594994"/>
            <a:chOff x="0" y="220491"/>
            <a:chExt cx="4392488" cy="594994"/>
          </a:xfrm>
        </p:grpSpPr>
        <p:sp>
          <p:nvSpPr>
            <p:cNvPr id="10" name="Yuvarlatılmış Dikdörtgen 9"/>
            <p:cNvSpPr/>
            <p:nvPr/>
          </p:nvSpPr>
          <p:spPr>
            <a:xfrm>
              <a:off x="0" y="220491"/>
              <a:ext cx="4392488" cy="594994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Yuvarlatılmış Dikdörtgen 4"/>
            <p:cNvSpPr txBox="1"/>
            <p:nvPr/>
          </p:nvSpPr>
          <p:spPr>
            <a:xfrm>
              <a:off x="29045" y="249536"/>
              <a:ext cx="4334398" cy="5369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400" b="1" i="0" kern="12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Vidobu</a:t>
              </a:r>
              <a:r>
                <a:rPr lang="tr-TR" sz="1400" b="1" i="0" kern="1200" dirty="0" smtClean="0">
                  <a:solidFill>
                    <a:srgbClr val="C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: </a:t>
              </a:r>
              <a:r>
                <a:rPr lang="tr-TR" sz="1400" b="0" i="0" kern="12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Kendinizi geliştirmek istediğiniz konuyu, uzman eğitmenler tarafından hazırlanan video eğitimler ile öğrenebilirsiniz. </a:t>
              </a:r>
              <a:endParaRPr lang="tr-TR" sz="1400" kern="1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3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yagram 12"/>
          <p:cNvGraphicFramePr/>
          <p:nvPr>
            <p:extLst>
              <p:ext uri="{D42A27DB-BD31-4B8C-83A1-F6EECF244321}">
                <p14:modId xmlns:p14="http://schemas.microsoft.com/office/powerpoint/2010/main" val="1671578860"/>
              </p:ext>
            </p:extLst>
          </p:nvPr>
        </p:nvGraphicFramePr>
        <p:xfrm>
          <a:off x="41226" y="0"/>
          <a:ext cx="8851254" cy="627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68083"/>
            <a:ext cx="3244300" cy="317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12" name="Diyagram 11"/>
          <p:cNvGraphicFramePr/>
          <p:nvPr>
            <p:extLst>
              <p:ext uri="{D42A27DB-BD31-4B8C-83A1-F6EECF244321}">
                <p14:modId xmlns:p14="http://schemas.microsoft.com/office/powerpoint/2010/main" val="232986242"/>
              </p:ext>
            </p:extLst>
          </p:nvPr>
        </p:nvGraphicFramePr>
        <p:xfrm>
          <a:off x="1205385" y="16025"/>
          <a:ext cx="6757205" cy="827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Dikdörtgen 13"/>
          <p:cNvSpPr/>
          <p:nvPr/>
        </p:nvSpPr>
        <p:spPr>
          <a:xfrm>
            <a:off x="3261234" y="2715766"/>
            <a:ext cx="2411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b="1" dirty="0">
                <a:hlinkClick r:id="rId14"/>
              </a:rPr>
              <a:t>https://iyte.overdrive.com</a:t>
            </a:r>
            <a:r>
              <a:rPr lang="tr-TR" sz="1400" b="1" dirty="0" smtClean="0">
                <a:hlinkClick r:id="rId14"/>
              </a:rPr>
              <a:t>/</a:t>
            </a:r>
            <a:endParaRPr lang="tr-TR" sz="1400" b="1" dirty="0" smtClean="0"/>
          </a:p>
          <a:p>
            <a:endParaRPr lang="tr-TR" sz="1400" dirty="0"/>
          </a:p>
        </p:txBody>
      </p:sp>
      <p:sp>
        <p:nvSpPr>
          <p:cNvPr id="2" name="Dikdörtgen 1"/>
          <p:cNvSpPr/>
          <p:nvPr/>
        </p:nvSpPr>
        <p:spPr>
          <a:xfrm>
            <a:off x="2486972" y="4286908"/>
            <a:ext cx="4194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Yabancı Dilinizi Bizimle Geliştirin</a:t>
            </a:r>
          </a:p>
        </p:txBody>
      </p:sp>
    </p:spTree>
    <p:extLst>
      <p:ext uri="{BB962C8B-B14F-4D97-AF65-F5344CB8AC3E}">
        <p14:creationId xmlns:p14="http://schemas.microsoft.com/office/powerpoint/2010/main" val="16392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ülücük gif ile ilgili görsel sonuc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-10996"/>
            <a:ext cx="6700744" cy="477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yagram 1"/>
          <p:cNvGraphicFramePr/>
          <p:nvPr>
            <p:extLst/>
          </p:nvPr>
        </p:nvGraphicFramePr>
        <p:xfrm>
          <a:off x="1009604" y="4559092"/>
          <a:ext cx="6912769" cy="58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04139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yagram 10"/>
          <p:cNvGraphicFramePr/>
          <p:nvPr>
            <p:extLst>
              <p:ext uri="{D42A27DB-BD31-4B8C-83A1-F6EECF244321}">
                <p14:modId xmlns:p14="http://schemas.microsoft.com/office/powerpoint/2010/main" val="3710385935"/>
              </p:ext>
            </p:extLst>
          </p:nvPr>
        </p:nvGraphicFramePr>
        <p:xfrm>
          <a:off x="4275851" y="81207"/>
          <a:ext cx="4420556" cy="683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AutoShape 2" descr="http://hotenglish.com.tr/edergi/GetPage.aspx?xml=ea52a704-22ee-43a0-9c01-050ea2c1253b&amp;Page=b2271b13-6465-4aee-9882-b61b152fc8e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AutoShape 4" descr="http://hotenglish.com.tr/edergi/GetPage.aspx?xml=ea52a704-22ee-43a0-9c01-050ea2c1253b&amp;Page=b2271b13-6465-4aee-9882-b61b152fc8e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AutoShape 6" descr="http://hotenglish.com.tr/edergi/GetPage.aspx?xml=854c0c83-3ee4-4f03-8f71-fbbbc133904e&amp;Page=5f5ad0fa-d0e8-4e1f-8461-202d93a0c65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8" descr="http://hotenglish.com.tr/edergi/GetPage.aspx?xml=854c0c83-3ee4-4f03-8f71-fbbbc133904e&amp;Page=5f5ad0fa-d0e8-4e1f-8461-202d93a0c65f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107" name="Picture 11" descr="http://library.iyte.edu.tr/files/tumeraltas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77" y="1840943"/>
            <a:ext cx="4330313" cy="115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ikdörtgen 13"/>
          <p:cNvSpPr/>
          <p:nvPr/>
        </p:nvSpPr>
        <p:spPr>
          <a:xfrm>
            <a:off x="2486972" y="4286908"/>
            <a:ext cx="4194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Yabancı Dilinizi Bizimle Geliştirin</a:t>
            </a:r>
          </a:p>
        </p:txBody>
      </p:sp>
      <p:grpSp>
        <p:nvGrpSpPr>
          <p:cNvPr id="10" name="Grup 9"/>
          <p:cNvGrpSpPr/>
          <p:nvPr/>
        </p:nvGrpSpPr>
        <p:grpSpPr>
          <a:xfrm>
            <a:off x="15549" y="73261"/>
            <a:ext cx="3836372" cy="1566121"/>
            <a:chOff x="0" y="500"/>
            <a:chExt cx="4362573" cy="1636261"/>
          </a:xfrm>
        </p:grpSpPr>
        <p:sp>
          <p:nvSpPr>
            <p:cNvPr id="12" name="Yuvarlatılmış Dikdörtgen 11"/>
            <p:cNvSpPr/>
            <p:nvPr/>
          </p:nvSpPr>
          <p:spPr>
            <a:xfrm>
              <a:off x="0" y="500"/>
              <a:ext cx="4362573" cy="1636261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Yuvarlatılmış Dikdörtgen 4"/>
            <p:cNvSpPr txBox="1"/>
            <p:nvPr/>
          </p:nvSpPr>
          <p:spPr>
            <a:xfrm>
              <a:off x="79876" y="80376"/>
              <a:ext cx="4202821" cy="1476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200" b="1" i="0" kern="12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Rosetta</a:t>
              </a:r>
              <a:r>
                <a:rPr lang="tr-TR" sz="1200" b="1" i="0" kern="1200" dirty="0" smtClean="0">
                  <a:solidFill>
                    <a:srgbClr val="C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Stone: </a:t>
              </a:r>
              <a:r>
                <a:rPr lang="tr-TR" sz="1200" b="0" i="0" kern="12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Online dil eğitim seti, 30 dil içermekte. İngilizce (Amerikan), İngilizce (İngiliz), İspanyolca (Latin Amerika), İspanyolca (İspanya), Fransızca, Almanca, İtalyanca, Arapça, Çince (Mandarin), </a:t>
              </a:r>
              <a:r>
                <a:rPr lang="tr-TR" sz="1200" b="0" i="0" kern="1200" dirty="0" err="1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Dari</a:t>
              </a:r>
              <a:r>
                <a:rPr lang="tr-TR" sz="1200" b="0" i="0" kern="12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Farsçası, </a:t>
              </a:r>
              <a:r>
                <a:rPr lang="tr-TR" sz="1200" b="0" i="0" kern="1200" dirty="0" err="1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Flemenkçe</a:t>
              </a:r>
              <a:r>
                <a:rPr lang="tr-TR" sz="1200" b="0" i="0" kern="12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, Filipin Dili, Yunanca, Lehçe, Hintçe, Endonezya Dili, İrlanda Dili,  Japonca, Korece, Latince, </a:t>
              </a:r>
              <a:r>
                <a:rPr lang="tr-TR" sz="1200" b="0" i="0" kern="1200" dirty="0" err="1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Afganca</a:t>
              </a:r>
              <a:r>
                <a:rPr lang="tr-TR" sz="1200" b="0" i="0" kern="12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, Farsça, İbranice, Portekizce (Brezilya), Rusça, </a:t>
              </a:r>
              <a:r>
                <a:rPr lang="tr-TR" sz="1200" b="0" i="0" kern="1200" dirty="0" err="1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Savahilice</a:t>
              </a:r>
              <a:r>
                <a:rPr lang="tr-TR" sz="1200" b="0" i="0" kern="12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, İsveççe, Türkçe, Urduca, Vietnam Dili.</a:t>
              </a:r>
              <a:r>
                <a:rPr lang="tr-TR" sz="1200" b="0" i="0" kern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tr-TR" sz="1200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6" name="Resim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79" y="1960777"/>
            <a:ext cx="4103974" cy="90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C:\Users\gonul kafali\Desktop\Resim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3" y="-19050"/>
            <a:ext cx="7205663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Dikdörtgen 2"/>
          <p:cNvSpPr>
            <a:spLocks noChangeArrowheads="1"/>
          </p:cNvSpPr>
          <p:nvPr/>
        </p:nvSpPr>
        <p:spPr bwMode="auto">
          <a:xfrm>
            <a:off x="1539875" y="1047750"/>
            <a:ext cx="39512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AFB0B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FB0B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8A1D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tr-TR" altLang="tr-TR" sz="1600" dirty="0">
                <a:solidFill>
                  <a:schemeClr val="tx1"/>
                </a:solidFill>
                <a:latin typeface="Verdana" pitchFamily="34" charset="0"/>
              </a:rPr>
              <a:t>LC-Library of </a:t>
            </a:r>
            <a:r>
              <a:rPr lang="tr-TR" altLang="tr-TR" sz="1600" dirty="0" err="1">
                <a:solidFill>
                  <a:schemeClr val="tx1"/>
                </a:solidFill>
                <a:latin typeface="Verdana" pitchFamily="34" charset="0"/>
              </a:rPr>
              <a:t>Congress</a:t>
            </a:r>
            <a:r>
              <a:rPr lang="tr-TR" altLang="tr-TR" sz="16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tr-TR" altLang="tr-TR" sz="1600" dirty="0" err="1">
                <a:solidFill>
                  <a:schemeClr val="tx1"/>
                </a:solidFill>
                <a:latin typeface="Verdana" pitchFamily="34" charset="0"/>
              </a:rPr>
              <a:t>Classification</a:t>
            </a:r>
            <a:endParaRPr lang="tr-TR" altLang="tr-TR" sz="1600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-247650"/>
            <a:ext cx="38830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1995488"/>
            <a:ext cx="3870325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3331757279"/>
              </p:ext>
            </p:extLst>
          </p:nvPr>
        </p:nvGraphicFramePr>
        <p:xfrm>
          <a:off x="1676400" y="3494809"/>
          <a:ext cx="4038600" cy="1015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704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25"/>
            <a:ext cx="6516153" cy="516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9586"/>
            <a:ext cx="5396087" cy="4633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7" name="İçerik Yer Tutucusu 3"/>
          <p:cNvSpPr txBox="1">
            <a:spLocks/>
          </p:cNvSpPr>
          <p:nvPr/>
        </p:nvSpPr>
        <p:spPr bwMode="auto">
          <a:xfrm>
            <a:off x="-220663" y="1131590"/>
            <a:ext cx="9217024" cy="7920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FB0B2"/>
              </a:buClr>
              <a:buFont typeface="Arial" charset="0"/>
              <a:buChar char="•"/>
              <a:tabLst>
                <a:tab pos="3830638" algn="l"/>
              </a:tabLst>
              <a:defRPr sz="2400" b="1" kern="1200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w Cen MT" pitchFamily="34" charset="0"/>
                <a:ea typeface="+mj-ea"/>
                <a:cs typeface="+mj-cs"/>
              </a:defRPr>
            </a:lvl1pPr>
            <a:lvl2pPr marL="5476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FB0B2"/>
              </a:buClr>
              <a:buFont typeface="Arial" charset="0"/>
              <a:buChar char="•"/>
              <a:tabLst>
                <a:tab pos="3830638" algn="l"/>
              </a:tabLst>
              <a:defRPr sz="2000" b="1">
                <a:solidFill>
                  <a:schemeClr val="tx1"/>
                </a:solidFill>
                <a:latin typeface="Tw Cen MT" pitchFamily="34" charset="0"/>
              </a:defRPr>
            </a:lvl2pPr>
            <a:lvl3pPr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tabLst>
                <a:tab pos="3830638" algn="l"/>
              </a:tabLst>
              <a:defRPr sz="2000" b="1">
                <a:solidFill>
                  <a:schemeClr val="tx2"/>
                </a:solidFill>
                <a:latin typeface="Tw Cen MT" pitchFamily="34" charset="0"/>
              </a:defRPr>
            </a:lvl3pPr>
            <a:lvl4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8A1D9"/>
              </a:buClr>
              <a:buFont typeface="Arial" charset="0"/>
              <a:buChar char="•"/>
              <a:tabLst>
                <a:tab pos="3830638" algn="l"/>
              </a:tabLst>
              <a:defRPr sz="3600" b="1">
                <a:solidFill>
                  <a:schemeClr val="tx1"/>
                </a:solidFill>
                <a:latin typeface="Tw Cen MT" pitchFamily="34" charset="0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tabLst>
                <a:tab pos="3830638" algn="l"/>
              </a:tabLst>
              <a:defRPr sz="1600" b="1">
                <a:solidFill>
                  <a:schemeClr val="tx2"/>
                </a:solidFill>
                <a:latin typeface="Tw Cen MT" pitchFamily="34" charset="0"/>
              </a:defRPr>
            </a:lvl5pPr>
            <a:lvl6pPr marL="1919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tabLst>
                <a:tab pos="3830638" algn="l"/>
              </a:tabLst>
              <a:defRPr sz="1600" b="1">
                <a:solidFill>
                  <a:schemeClr val="tx2"/>
                </a:solidFill>
                <a:latin typeface="Tw Cen MT" pitchFamily="34" charset="0"/>
              </a:defRPr>
            </a:lvl6pPr>
            <a:lvl7pPr marL="2376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tabLst>
                <a:tab pos="3830638" algn="l"/>
              </a:tabLst>
              <a:defRPr sz="1600" b="1">
                <a:solidFill>
                  <a:schemeClr val="tx2"/>
                </a:solidFill>
                <a:latin typeface="Tw Cen MT" pitchFamily="34" charset="0"/>
              </a:defRPr>
            </a:lvl7pPr>
            <a:lvl8pPr marL="2833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tabLst>
                <a:tab pos="3830638" algn="l"/>
              </a:tabLst>
              <a:defRPr sz="1600" b="1">
                <a:solidFill>
                  <a:schemeClr val="tx2"/>
                </a:solidFill>
                <a:latin typeface="Tw Cen MT" pitchFamily="34" charset="0"/>
              </a:defRPr>
            </a:lvl8pPr>
            <a:lvl9pPr marL="3290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tabLst>
                <a:tab pos="3830638" algn="l"/>
              </a:tabLst>
              <a:defRPr sz="1600" b="1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tr-TR" altLang="tr-TR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tr-TR" altLang="tr-TR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tr-TR" altLang="tr-T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Enstitü E-mail Adresiniz ve Şifreniz</a:t>
            </a: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763428608"/>
              </p:ext>
            </p:extLst>
          </p:nvPr>
        </p:nvGraphicFramePr>
        <p:xfrm>
          <a:off x="4879798" y="3333750"/>
          <a:ext cx="4035602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193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328592" cy="5178430"/>
          </a:xfrm>
          <a:prstGeom prst="rect">
            <a:avLst/>
          </a:prstGeom>
        </p:spPr>
      </p:pic>
      <p:sp>
        <p:nvSpPr>
          <p:cNvPr id="20482" name="Slayt Numarası Yer Tutucusu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rgbClr val="AFB0B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FB0B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8A1D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984A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CAA5A79-ACCA-4EB9-92DC-71628AD1C848}" type="slidenum">
              <a:rPr lang="tr-TR" altLang="tr-TR" sz="1200" smtClean="0"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tr-TR" altLang="tr-TR" sz="1200" smtClean="0">
              <a:latin typeface="Arial" charset="0"/>
            </a:endParaRPr>
          </a:p>
        </p:txBody>
      </p:sp>
      <p:pic>
        <p:nvPicPr>
          <p:cNvPr id="2048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18000"/>
            <a:ext cx="3130942" cy="92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36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yagram 7"/>
          <p:cNvGraphicFramePr/>
          <p:nvPr>
            <p:extLst>
              <p:ext uri="{D42A27DB-BD31-4B8C-83A1-F6EECF244321}">
                <p14:modId xmlns:p14="http://schemas.microsoft.com/office/powerpoint/2010/main" val="1554864925"/>
              </p:ext>
            </p:extLst>
          </p:nvPr>
        </p:nvGraphicFramePr>
        <p:xfrm>
          <a:off x="263404" y="68231"/>
          <a:ext cx="4286668" cy="647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yagram 10"/>
          <p:cNvGraphicFramePr/>
          <p:nvPr>
            <p:extLst>
              <p:ext uri="{D42A27DB-BD31-4B8C-83A1-F6EECF244321}">
                <p14:modId xmlns:p14="http://schemas.microsoft.com/office/powerpoint/2010/main" val="3381250504"/>
              </p:ext>
            </p:extLst>
          </p:nvPr>
        </p:nvGraphicFramePr>
        <p:xfrm>
          <a:off x="4648200" y="57150"/>
          <a:ext cx="4350395" cy="834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" name="Picture 4" descr="GÃ¶rÃ¼ntÃ¼nÃ¼n olasÄ± iÃ§eriÄi: 1 kiÅi, oturuyor ve iÃ§ mek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16165"/>
            <a:ext cx="3492043" cy="3492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library.iyte.edu.tr/files/ebulten2019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279"/>
            <a:ext cx="503507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1600961" y="4316136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Sizin İçin Sunduğumuz Hizmet ve Olanaklar</a:t>
            </a:r>
          </a:p>
        </p:txBody>
      </p:sp>
    </p:spTree>
    <p:extLst>
      <p:ext uri="{BB962C8B-B14F-4D97-AF65-F5344CB8AC3E}">
        <p14:creationId xmlns:p14="http://schemas.microsoft.com/office/powerpoint/2010/main" val="84392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yagram 12"/>
          <p:cNvGraphicFramePr/>
          <p:nvPr>
            <p:extLst>
              <p:ext uri="{D42A27DB-BD31-4B8C-83A1-F6EECF244321}">
                <p14:modId xmlns:p14="http://schemas.microsoft.com/office/powerpoint/2010/main" val="345389708"/>
              </p:ext>
            </p:extLst>
          </p:nvPr>
        </p:nvGraphicFramePr>
        <p:xfrm>
          <a:off x="3205708" y="1851670"/>
          <a:ext cx="5038700" cy="869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1296177117"/>
              </p:ext>
            </p:extLst>
          </p:nvPr>
        </p:nvGraphicFramePr>
        <p:xfrm>
          <a:off x="2133600" y="57150"/>
          <a:ext cx="659784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yagram 7"/>
          <p:cNvGraphicFramePr/>
          <p:nvPr>
            <p:extLst>
              <p:ext uri="{D42A27DB-BD31-4B8C-83A1-F6EECF244321}">
                <p14:modId xmlns:p14="http://schemas.microsoft.com/office/powerpoint/2010/main" val="1225773411"/>
              </p:ext>
            </p:extLst>
          </p:nvPr>
        </p:nvGraphicFramePr>
        <p:xfrm>
          <a:off x="3205708" y="990414"/>
          <a:ext cx="503870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1" name="Diyagram 10"/>
          <p:cNvGraphicFramePr/>
          <p:nvPr>
            <p:extLst>
              <p:ext uri="{D42A27DB-BD31-4B8C-83A1-F6EECF244321}">
                <p14:modId xmlns:p14="http://schemas.microsoft.com/office/powerpoint/2010/main" val="1657574072"/>
              </p:ext>
            </p:extLst>
          </p:nvPr>
        </p:nvGraphicFramePr>
        <p:xfrm>
          <a:off x="3137156" y="2728124"/>
          <a:ext cx="5112568" cy="1533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7170" name="Picture 2" descr="Otomatik alternatif metin yok.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139"/>
            <a:ext cx="3096576" cy="3306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205708" y="4343247"/>
            <a:ext cx="2589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Çalışma </a:t>
            </a:r>
            <a:r>
              <a:rPr lang="tr-TR" sz="2000" b="1" dirty="0" smtClean="0">
                <a:solidFill>
                  <a:schemeClr val="bg1"/>
                </a:solidFill>
              </a:rPr>
              <a:t>Saatlerimiz</a:t>
            </a:r>
            <a:endParaRPr lang="tr-T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0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325" y="-28575"/>
            <a:ext cx="530383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754" y="-230188"/>
            <a:ext cx="4889500" cy="553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2687463232"/>
              </p:ext>
            </p:extLst>
          </p:nvPr>
        </p:nvGraphicFramePr>
        <p:xfrm>
          <a:off x="180020" y="123478"/>
          <a:ext cx="4139951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2057469516"/>
              </p:ext>
            </p:extLst>
          </p:nvPr>
        </p:nvGraphicFramePr>
        <p:xfrm>
          <a:off x="4788024" y="987574"/>
          <a:ext cx="4121150" cy="3509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283342294"/>
              </p:ext>
            </p:extLst>
          </p:nvPr>
        </p:nvGraphicFramePr>
        <p:xfrm>
          <a:off x="4499992" y="123478"/>
          <a:ext cx="4751959" cy="56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0" name="Diyagram 9"/>
          <p:cNvGraphicFramePr/>
          <p:nvPr>
            <p:extLst>
              <p:ext uri="{D42A27DB-BD31-4B8C-83A1-F6EECF244321}">
                <p14:modId xmlns:p14="http://schemas.microsoft.com/office/powerpoint/2010/main" val="3471579133"/>
              </p:ext>
            </p:extLst>
          </p:nvPr>
        </p:nvGraphicFramePr>
        <p:xfrm>
          <a:off x="319833" y="1419622"/>
          <a:ext cx="3860325" cy="2739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aphicFrame>
        <p:nvGraphicFramePr>
          <p:cNvPr id="12" name="Diyagram 11"/>
          <p:cNvGraphicFramePr/>
          <p:nvPr>
            <p:extLst>
              <p:ext uri="{D42A27DB-BD31-4B8C-83A1-F6EECF244321}">
                <p14:modId xmlns:p14="http://schemas.microsoft.com/office/powerpoint/2010/main" val="1269637981"/>
              </p:ext>
            </p:extLst>
          </p:nvPr>
        </p:nvGraphicFramePr>
        <p:xfrm>
          <a:off x="939381" y="843558"/>
          <a:ext cx="262123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</p:spTree>
    <p:extLst>
      <p:ext uri="{BB962C8B-B14F-4D97-AF65-F5344CB8AC3E}">
        <p14:creationId xmlns:p14="http://schemas.microsoft.com/office/powerpoint/2010/main" val="41368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735600" y="4317474"/>
            <a:ext cx="4269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Kullanıcılarımız Nerede Biz Orada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63123"/>
            <a:ext cx="792088" cy="792088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2455107" y="581832"/>
            <a:ext cx="3916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https://www.facebook.com/iytelibrary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260690"/>
            <a:ext cx="792088" cy="785078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2455107" y="1485392"/>
            <a:ext cx="3031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https://twitter.com/iytelibrary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806" y="2151247"/>
            <a:ext cx="795857" cy="792320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2455107" y="2300593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https://www.instagram.com/iytelibraryofficial/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2467129" y="3317607"/>
            <a:ext cx="3570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https://tr.pinterest.com/iytelibrary/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120" y="3062370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4"/>
          <p:cNvSpPr/>
          <p:nvPr/>
        </p:nvSpPr>
        <p:spPr>
          <a:xfrm>
            <a:off x="194172" y="1946890"/>
            <a:ext cx="8782690" cy="6676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800" b="1" kern="1200" dirty="0" smtClean="0">
                <a:solidFill>
                  <a:schemeClr val="bg1"/>
                </a:solidFill>
              </a:rPr>
              <a:t> </a:t>
            </a:r>
            <a:endParaRPr lang="tr-TR" sz="2800" kern="1200" dirty="0">
              <a:solidFill>
                <a:schemeClr val="bg1"/>
              </a:solidFill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294" y="1151730"/>
            <a:ext cx="2983149" cy="2056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TÃ¼lay GÃ¶Ã§m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25" y="2384342"/>
            <a:ext cx="1323531" cy="827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Ã¶khan Yolc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509" y="3305574"/>
            <a:ext cx="1207310" cy="864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vilay AYK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753" y="1593242"/>
            <a:ext cx="1255176" cy="784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yÅe AKBIYI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14" y="65372"/>
            <a:ext cx="1212372" cy="960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GÃ¶nÃ¼l KAFAL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13" y="425394"/>
            <a:ext cx="895350" cy="1200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library.iyte.edu.tr/files/aysen1(1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08" y="424466"/>
            <a:ext cx="922035" cy="1168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ÅÃ¼krÃ¼ Merter Ä°DÄ°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302" y="106548"/>
            <a:ext cx="1404389" cy="877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Åeyhmus GÃLBAÅ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555" y="3296240"/>
            <a:ext cx="1378539" cy="861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ÃiÄdem ÃZTÃR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133" y="1640994"/>
            <a:ext cx="1326116" cy="828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Zafer ÃZE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522" y="3305574"/>
            <a:ext cx="1329376" cy="830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Serkan TUFA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83" y="2464908"/>
            <a:ext cx="1384747" cy="865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4517" y="4147306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Personel Sayımız: </a:t>
            </a:r>
            <a:r>
              <a:rPr lang="tr-T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(1 </a:t>
            </a:r>
            <a:r>
              <a:rPr lang="tr-TR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Öğr.Gör</a:t>
            </a:r>
            <a:r>
              <a:rPr lang="tr-T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4 Kütüphaneci) </a:t>
            </a:r>
            <a:r>
              <a:rPr lang="tr-T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Kısmi </a:t>
            </a: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Zamanlı Çalışan Öğrenci: </a:t>
            </a:r>
            <a:r>
              <a:rPr lang="tr-T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Temizlik Elemanı: </a:t>
            </a:r>
            <a:r>
              <a:rPr lang="tr-T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629703366"/>
              </p:ext>
            </p:extLst>
          </p:nvPr>
        </p:nvGraphicFramePr>
        <p:xfrm>
          <a:off x="179512" y="293278"/>
          <a:ext cx="8784976" cy="56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62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" y="736144"/>
            <a:ext cx="2938463" cy="36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71485" y="4234923"/>
            <a:ext cx="820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tr-TR" sz="2800" b="1" i="1" kern="0" dirty="0">
                <a:solidFill>
                  <a:schemeClr val="bg1"/>
                </a:solidFill>
                <a:latin typeface="Brush Script MT" panose="03060802040406070304" pitchFamily="66" charset="0"/>
              </a:rPr>
              <a:t>Kullanıcılarımızın Beklentilerine Cevap Vermeyi Önemsiyoruz…</a:t>
            </a:r>
            <a:endParaRPr lang="tr-TR" sz="2800" i="1" kern="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707834" y="1139661"/>
            <a:ext cx="6120680" cy="352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Web Sitesi: </a:t>
            </a:r>
            <a:r>
              <a:rPr lang="tr-TR" dirty="0" smtClean="0">
                <a:hlinkClick r:id="rId9"/>
              </a:rPr>
              <a:t>http</a:t>
            </a:r>
            <a:r>
              <a:rPr lang="tr-TR" dirty="0">
                <a:hlinkClick r:id="rId9"/>
              </a:rPr>
              <a:t>://</a:t>
            </a:r>
            <a:r>
              <a:rPr lang="tr-TR" dirty="0" smtClean="0">
                <a:hlinkClick r:id="rId9"/>
              </a:rPr>
              <a:t>library.iyte.edu.tr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E-Posta: </a:t>
            </a:r>
            <a:r>
              <a:rPr lang="tr-TR" dirty="0" smtClean="0">
                <a:hlinkClick r:id="rId10"/>
              </a:rPr>
              <a:t>library@iyte.edu.tr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Tanıtım Rehberi: </a:t>
            </a:r>
            <a:r>
              <a:rPr lang="tr-TR" dirty="0">
                <a:hlinkClick r:id="rId11"/>
              </a:rPr>
              <a:t>https://</a:t>
            </a:r>
            <a:r>
              <a:rPr lang="tr-TR" dirty="0" smtClean="0">
                <a:hlinkClick r:id="rId11"/>
              </a:rPr>
              <a:t>libguides.iyte.edu.tr/tanitimrehberi</a:t>
            </a:r>
            <a:endParaRPr lang="tr-TR" dirty="0" smtClean="0"/>
          </a:p>
          <a:p>
            <a:endParaRPr lang="tr-TR" dirty="0"/>
          </a:p>
          <a:p>
            <a:pPr lvl="0" algn="ctr">
              <a:spcBef>
                <a:spcPct val="20000"/>
              </a:spcBef>
              <a:buClr>
                <a:srgbClr val="C8C8B1"/>
              </a:buClr>
              <a:buSzPct val="70000"/>
              <a:defRPr/>
            </a:pPr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Ödünç Verme Bankosu</a:t>
            </a:r>
          </a:p>
          <a:p>
            <a:pPr lvl="0" algn="ctr">
              <a:spcBef>
                <a:spcPct val="20000"/>
              </a:spcBef>
              <a:buClr>
                <a:srgbClr val="C8C8B1"/>
              </a:buClr>
              <a:buSzPct val="70000"/>
              <a:defRPr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Tel: 750 63 35 </a:t>
            </a:r>
          </a:p>
          <a:p>
            <a:endParaRPr lang="tr-TR" dirty="0" smtClean="0"/>
          </a:p>
          <a:p>
            <a:r>
              <a:rPr lang="tr-TR" dirty="0"/>
              <a:t> </a:t>
            </a:r>
            <a:r>
              <a:rPr lang="tr-TR"/>
              <a:t>Sunum </a:t>
            </a:r>
            <a:r>
              <a:rPr lang="tr-TR" smtClean="0"/>
              <a:t>Erişim Linki</a:t>
            </a:r>
            <a:r>
              <a:rPr lang="tr-TR" dirty="0"/>
              <a:t>: </a:t>
            </a:r>
            <a:r>
              <a:rPr lang="tr-TR" dirty="0">
                <a:hlinkClick r:id="rId12"/>
              </a:rPr>
              <a:t>https://</a:t>
            </a:r>
            <a:r>
              <a:rPr lang="tr-TR" dirty="0" smtClean="0">
                <a:hlinkClick r:id="rId12"/>
              </a:rPr>
              <a:t>hdl.handle.net/11147/7285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9751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onul kafali\AppData\Local\Microsoft\Windows\Temporary Internet Files\Content.Outlook\29BMKTL1\image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3"/>
            <a:ext cx="5121633" cy="51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3.amazonaws.com/libapps/accounts/58365/images/15087038_10154429961254724_172612352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2557"/>
            <a:ext cx="2686789" cy="4776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0781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gonul kafali\Desktop\Resim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" y="204971"/>
            <a:ext cx="6583680" cy="36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13 Dikdörtgen"/>
          <p:cNvSpPr>
            <a:spLocks noChangeArrowheads="1"/>
          </p:cNvSpPr>
          <p:nvPr/>
        </p:nvSpPr>
        <p:spPr bwMode="auto">
          <a:xfrm>
            <a:off x="47847" y="424815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Güvenilir Bilgi İçin Başlangıç Noktanız…</a:t>
            </a:r>
          </a:p>
        </p:txBody>
      </p:sp>
      <p:pic>
        <p:nvPicPr>
          <p:cNvPr id="1026" name="Picture 2" descr="start ile ilgili gÃ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66950"/>
            <a:ext cx="1135625" cy="9936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788192"/>
            <a:ext cx="3212870" cy="3307558"/>
          </a:xfrm>
          <a:prstGeom prst="rect">
            <a:avLst/>
          </a:prstGeom>
        </p:spPr>
      </p:pic>
      <p:pic>
        <p:nvPicPr>
          <p:cNvPr id="12292" name="11 Resim" descr="35(1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9635"/>
            <a:ext cx="4436273" cy="295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10 Dikdörtgen"/>
          <p:cNvSpPr>
            <a:spLocks noChangeArrowheads="1"/>
          </p:cNvSpPr>
          <p:nvPr/>
        </p:nvSpPr>
        <p:spPr bwMode="auto">
          <a:xfrm>
            <a:off x="0" y="4248150"/>
            <a:ext cx="883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 yılında LIBER (Avrupa Kütüphaneler Birliği) tarafından yapılan çalışma neticesinde, Avrupa’da son  4 yılda yapılan  </a:t>
            </a:r>
            <a:r>
              <a:rPr lang="tr-TR" sz="1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iyi</a:t>
            </a:r>
            <a:r>
              <a:rPr lang="tr-T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kütüphane binası içinde yer almıştır. </a:t>
            </a:r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3277495897"/>
              </p:ext>
            </p:extLst>
          </p:nvPr>
        </p:nvGraphicFramePr>
        <p:xfrm>
          <a:off x="1676400" y="66950"/>
          <a:ext cx="5181600" cy="721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3344" y="1428750"/>
            <a:ext cx="2969009" cy="281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0" y="4324350"/>
            <a:ext cx="8779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>
                <a:solidFill>
                  <a:schemeClr val="bg1"/>
                </a:solidFill>
              </a:rPr>
              <a:t>Toplam Alanımız 6100 m2 </a:t>
            </a:r>
          </a:p>
        </p:txBody>
      </p:sp>
      <p:pic>
        <p:nvPicPr>
          <p:cNvPr id="7" name="7 Resim" descr="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92768"/>
            <a:ext cx="2568575" cy="349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441968"/>
            <a:ext cx="4724400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211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Ã¶rÃ¼ntÃ¼nÃ¼n olasÄ± iÃ§eriÄi: oturan insanlar ve iÃ§ mek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107538" cy="4143386"/>
          </a:xfrm>
          <a:prstGeom prst="rect">
            <a:avLst/>
          </a:prstGeom>
          <a:noFill/>
        </p:spPr>
      </p:pic>
      <p:pic>
        <p:nvPicPr>
          <p:cNvPr id="8" name="Picture 4" descr="GÃ¶rÃ¼ntÃ¼nÃ¼n olasÄ± iÃ§eriÄi: oturan insanlar ve iÃ§ mek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8600" y="0"/>
            <a:ext cx="3125400" cy="4167199"/>
          </a:xfrm>
          <a:prstGeom prst="rect">
            <a:avLst/>
          </a:prstGeom>
          <a:noFill/>
        </p:spPr>
      </p:pic>
      <p:sp>
        <p:nvSpPr>
          <p:cNvPr id="11" name="Dikdörtgen 2"/>
          <p:cNvSpPr/>
          <p:nvPr/>
        </p:nvSpPr>
        <p:spPr>
          <a:xfrm>
            <a:off x="0" y="4324350"/>
            <a:ext cx="8779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 smtClean="0">
                <a:solidFill>
                  <a:schemeClr val="bg1"/>
                </a:solidFill>
              </a:rPr>
              <a:t>Oturma Kapasitemiz Arttı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1032" name="Picture 8" descr="GÃ¶rÃ¼ntÃ¼nÃ¼n olasÄ± iÃ§eriÄi: bitki ve aÃ§Ä±k hav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1"/>
            <a:ext cx="3161118" cy="4214825"/>
          </a:xfrm>
          <a:prstGeom prst="rect">
            <a:avLst/>
          </a:prstGeom>
          <a:noFill/>
        </p:spPr>
      </p:pic>
      <p:pic>
        <p:nvPicPr>
          <p:cNvPr id="1030" name="Picture 6" descr="GÃ¶rÃ¼ntÃ¼nÃ¼n olasÄ± iÃ§eriÄi: oturan insanlar, masa ve iÃ§ mek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1" y="0"/>
            <a:ext cx="2370838" cy="42148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İçerik Yer Tutucusu 8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555526"/>
            <a:ext cx="4205816" cy="3154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Dikdörtgen 9"/>
          <p:cNvSpPr/>
          <p:nvPr/>
        </p:nvSpPr>
        <p:spPr>
          <a:xfrm>
            <a:off x="3048000" y="4324350"/>
            <a:ext cx="305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Oturma Kapasitemiz ~1.000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409" y="64750"/>
            <a:ext cx="3068381" cy="409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2487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9" descr="Resim1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289546" y="223650"/>
            <a:ext cx="4823605" cy="3177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8" descr="Resim1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02915"/>
            <a:ext cx="4146472" cy="3107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1176370560"/>
              </p:ext>
            </p:extLst>
          </p:nvPr>
        </p:nvGraphicFramePr>
        <p:xfrm>
          <a:off x="228600" y="2419906"/>
          <a:ext cx="4129657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0" name="Grup 9"/>
          <p:cNvGrpSpPr/>
          <p:nvPr/>
        </p:nvGrpSpPr>
        <p:grpSpPr>
          <a:xfrm>
            <a:off x="228600" y="280743"/>
            <a:ext cx="3730351" cy="692640"/>
            <a:chOff x="-74794" y="-315992"/>
            <a:chExt cx="3730351" cy="692640"/>
          </a:xfrm>
          <a:scene3d>
            <a:camera prst="orthographicFront"/>
            <a:lightRig rig="chilly" dir="t"/>
          </a:scene3d>
        </p:grpSpPr>
        <p:sp>
          <p:nvSpPr>
            <p:cNvPr id="11" name="Yuvarlatılmış Dikdörtgen 10"/>
            <p:cNvSpPr/>
            <p:nvPr/>
          </p:nvSpPr>
          <p:spPr>
            <a:xfrm>
              <a:off x="20053" y="-315992"/>
              <a:ext cx="3635504" cy="692640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Yuvarlatılmış Dikdörtgen 4"/>
            <p:cNvSpPr txBox="1"/>
            <p:nvPr/>
          </p:nvSpPr>
          <p:spPr>
            <a:xfrm>
              <a:off x="-74794" y="-282180"/>
              <a:ext cx="3567880" cy="6250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tr-T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Bireysel Çalışma Odalarımız:8 </a:t>
              </a:r>
              <a:endParaRPr lang="tr-TR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5123013" y="223650"/>
            <a:ext cx="3567880" cy="692640"/>
            <a:chOff x="-412898" y="-320636"/>
            <a:chExt cx="3567880" cy="692640"/>
          </a:xfrm>
          <a:scene3d>
            <a:camera prst="orthographicFront"/>
            <a:lightRig rig="chilly" dir="t"/>
          </a:scene3d>
        </p:grpSpPr>
        <p:sp>
          <p:nvSpPr>
            <p:cNvPr id="15" name="Yuvarlatılmış Dikdörtgen 14"/>
            <p:cNvSpPr/>
            <p:nvPr/>
          </p:nvSpPr>
          <p:spPr>
            <a:xfrm>
              <a:off x="-381900" y="-320636"/>
              <a:ext cx="3536882" cy="692640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Yuvarlatılmış Dikdörtgen 4"/>
            <p:cNvSpPr txBox="1"/>
            <p:nvPr/>
          </p:nvSpPr>
          <p:spPr>
            <a:xfrm>
              <a:off x="-412898" y="-320636"/>
              <a:ext cx="3567880" cy="6250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tr-TR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Grup </a:t>
              </a:r>
              <a:r>
                <a:rPr lang="tr-T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Çalışma Odalarımız:8 </a:t>
              </a:r>
              <a:endParaRPr lang="tr-TR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Resim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0530" y="1256875"/>
            <a:ext cx="2031097" cy="293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0894" y="1260598"/>
            <a:ext cx="2441912" cy="297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up 22"/>
          <p:cNvGrpSpPr/>
          <p:nvPr/>
        </p:nvGrpSpPr>
        <p:grpSpPr>
          <a:xfrm>
            <a:off x="2183545" y="3400834"/>
            <a:ext cx="3821101" cy="776500"/>
            <a:chOff x="-469548" y="2085172"/>
            <a:chExt cx="3701096" cy="695462"/>
          </a:xfrm>
          <a:scene3d>
            <a:camera prst="orthographicFront"/>
            <a:lightRig rig="chilly" dir="t"/>
          </a:scene3d>
        </p:grpSpPr>
        <p:sp>
          <p:nvSpPr>
            <p:cNvPr id="25" name="Yuvarlatılmış Dikdörtgen 4"/>
            <p:cNvSpPr txBox="1"/>
            <p:nvPr/>
          </p:nvSpPr>
          <p:spPr>
            <a:xfrm>
              <a:off x="-336332" y="2155618"/>
              <a:ext cx="3567880" cy="6250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/>
              <a:r>
                <a:rPr lang="tr-T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Multimedya Odası </a:t>
              </a:r>
              <a:r>
                <a:rPr lang="tr-TR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tr-T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TV + DVD Player + Projeksiyon) : 2</a:t>
              </a:r>
              <a:endParaRPr lang="tr-TR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Yuvarlatılmış Dikdörtgen 23"/>
            <p:cNvSpPr/>
            <p:nvPr/>
          </p:nvSpPr>
          <p:spPr>
            <a:xfrm>
              <a:off x="-469548" y="2085172"/>
              <a:ext cx="3635503" cy="692638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42727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a Olay">
  <a:themeElements>
    <a:clrScheme name="Ana Olay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Ana Olay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a Olay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TM04033927[[fn=Ana Olay]]</Template>
  <TotalTime>0</TotalTime>
  <Words>695</Words>
  <Application>Microsoft Office PowerPoint</Application>
  <PresentationFormat>Ekran Gösterisi (16:9)</PresentationFormat>
  <Paragraphs>122</Paragraphs>
  <Slides>29</Slides>
  <Notes>20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6" baseType="lpstr">
      <vt:lpstr>Arial</vt:lpstr>
      <vt:lpstr>Brush Script MT</vt:lpstr>
      <vt:lpstr>Calibri</vt:lpstr>
      <vt:lpstr>Impact</vt:lpstr>
      <vt:lpstr>Tw Cen MT</vt:lpstr>
      <vt:lpstr>Verdana</vt:lpstr>
      <vt:lpstr>Ana Olay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Toplam Veri Tabanı Sayımız: 135 http://libguides.iyte.edu.tr/az.php   Elektronik Dergi Sayımız: 39.540   Elektronik Kitap Sayımız: 351.309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İZMİR INSTITUTE OF TECHNOLOGY</dc:title>
  <dc:creator/>
  <cp:lastModifiedBy/>
  <cp:revision>92</cp:revision>
  <dcterms:created xsi:type="dcterms:W3CDTF">2010-04-19T20:53:40Z</dcterms:created>
  <dcterms:modified xsi:type="dcterms:W3CDTF">2019-09-30T13:58:25Z</dcterms:modified>
</cp:coreProperties>
</file>