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6" r:id="rId3"/>
    <p:sldId id="420" r:id="rId4"/>
    <p:sldId id="421" r:id="rId5"/>
    <p:sldId id="425" r:id="rId6"/>
    <p:sldId id="427" r:id="rId7"/>
    <p:sldId id="423" r:id="rId8"/>
    <p:sldId id="365" r:id="rId9"/>
    <p:sldId id="412" r:id="rId10"/>
    <p:sldId id="424" r:id="rId11"/>
    <p:sldId id="306" r:id="rId12"/>
  </p:sldIdLst>
  <p:sldSz cx="13004800" cy="9753600"/>
  <p:notesSz cx="9144000" cy="6858000"/>
  <p:defaultTextStyle>
    <a:defPPr>
      <a:defRPr lang="en-US"/>
    </a:defPPr>
    <a:lvl1pPr algn="l" defTabSz="1300163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marL="457200" algn="l" defTabSz="1300163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marL="914400" algn="l" defTabSz="1300163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marL="1371600" algn="l" defTabSz="1300163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marL="1828800" algn="l" defTabSz="1300163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3E3F1"/>
          </a:solidFill>
        </a:fill>
      </a:tcStyle>
    </a:wholeTbl>
    <a:band2H>
      <a:tcTxStyle/>
      <a:tcStyle>
        <a:tcBdr/>
        <a:fill>
          <a:solidFill>
            <a:srgbClr val="EAF1F8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3F1"/>
          </a:solidFill>
        </a:fill>
      </a:tcStyle>
    </a:wholeTbl>
    <a:band2H>
      <a:tcTxStyle/>
      <a:tcStyle>
        <a:tcBdr/>
        <a:fill>
          <a:solidFill>
            <a:srgbClr val="EAF1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2D2"/>
          </a:solidFill>
        </a:fill>
      </a:tcStyle>
    </a:wholeTbl>
    <a:band2H>
      <a:tcTxStyle/>
      <a:tcStyle>
        <a:tcBdr/>
        <a:fill>
          <a:solidFill>
            <a:srgbClr val="FCEA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ECF"/>
          </a:solidFill>
        </a:fill>
      </a:tcStyle>
    </a:wholeTbl>
    <a:band2H>
      <a:tcTxStyle/>
      <a:tcStyle>
        <a:tcBdr/>
        <a:fill>
          <a:solidFill>
            <a:srgbClr val="EEF6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77" d="100"/>
          <a:sy n="77" d="100"/>
        </p:scale>
        <p:origin x="1680" y="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116">
            <a:extLst>
              <a:ext uri="{FF2B5EF4-FFF2-40B4-BE49-F238E27FC236}">
                <a16:creationId xmlns:a16="http://schemas.microsoft.com/office/drawing/2014/main" id="{F5F1AE99-63EA-B873-BBCD-2C9E8C003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39" name="Shape 1117">
            <a:extLst>
              <a:ext uri="{FF2B5EF4-FFF2-40B4-BE49-F238E27FC236}">
                <a16:creationId xmlns:a16="http://schemas.microsoft.com/office/drawing/2014/main" id="{C5761151-CEBD-9179-5AEB-61D2BCA4AF2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altLang="tr-TR">
              <a:sym typeface="Helvetica Neue" panose="020005030000000200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49288" rtl="0" eaLnBrk="0" fontAlgn="base" hangingPunct="0">
      <a:lnSpc>
        <a:spcPct val="118000"/>
      </a:lnSpc>
      <a:spcBef>
        <a:spcPct val="30000"/>
      </a:spcBef>
      <a:spcAft>
        <a:spcPct val="0"/>
      </a:spcAft>
      <a:defRPr sz="3000">
        <a:solidFill>
          <a:schemeClr val="tx1"/>
        </a:solidFill>
        <a:latin typeface="+mj-lt"/>
        <a:ea typeface="+mj-ea"/>
        <a:cs typeface="+mj-cs"/>
        <a:sym typeface="Helvetica Neue" panose="02000503000000020004" pitchFamily="2" charset="0"/>
      </a:defRPr>
    </a:lvl1pPr>
    <a:lvl2pPr marL="742950" indent="-285750" algn="l" defTabSz="649288" rtl="0" eaLnBrk="0" fontAlgn="base" hangingPunct="0">
      <a:lnSpc>
        <a:spcPct val="118000"/>
      </a:lnSpc>
      <a:spcBef>
        <a:spcPct val="30000"/>
      </a:spcBef>
      <a:spcAft>
        <a:spcPct val="0"/>
      </a:spcAft>
      <a:defRPr sz="3000">
        <a:solidFill>
          <a:schemeClr val="tx1"/>
        </a:solidFill>
        <a:latin typeface="+mj-lt"/>
        <a:ea typeface="+mj-ea"/>
        <a:cs typeface="+mj-cs"/>
        <a:sym typeface="Helvetica Neue" panose="02000503000000020004" pitchFamily="2" charset="0"/>
      </a:defRPr>
    </a:lvl2pPr>
    <a:lvl3pPr marL="1143000" indent="-228600" algn="l" defTabSz="649288" rtl="0" eaLnBrk="0" fontAlgn="base" hangingPunct="0">
      <a:lnSpc>
        <a:spcPct val="118000"/>
      </a:lnSpc>
      <a:spcBef>
        <a:spcPct val="30000"/>
      </a:spcBef>
      <a:spcAft>
        <a:spcPct val="0"/>
      </a:spcAft>
      <a:defRPr sz="3000">
        <a:solidFill>
          <a:schemeClr val="tx1"/>
        </a:solidFill>
        <a:latin typeface="+mj-lt"/>
        <a:ea typeface="+mj-ea"/>
        <a:cs typeface="+mj-cs"/>
        <a:sym typeface="Helvetica Neue" panose="02000503000000020004" pitchFamily="2" charset="0"/>
      </a:defRPr>
    </a:lvl3pPr>
    <a:lvl4pPr marL="1600200" indent="-228600" algn="l" defTabSz="649288" rtl="0" eaLnBrk="0" fontAlgn="base" hangingPunct="0">
      <a:lnSpc>
        <a:spcPct val="118000"/>
      </a:lnSpc>
      <a:spcBef>
        <a:spcPct val="30000"/>
      </a:spcBef>
      <a:spcAft>
        <a:spcPct val="0"/>
      </a:spcAft>
      <a:defRPr sz="3000">
        <a:solidFill>
          <a:schemeClr val="tx1"/>
        </a:solidFill>
        <a:latin typeface="+mj-lt"/>
        <a:ea typeface="+mj-ea"/>
        <a:cs typeface="+mj-cs"/>
        <a:sym typeface="Helvetica Neue" panose="02000503000000020004" pitchFamily="2" charset="0"/>
      </a:defRPr>
    </a:lvl4pPr>
    <a:lvl5pPr marL="2057400" indent="-228600" algn="l" defTabSz="649288" rtl="0" eaLnBrk="0" fontAlgn="base" hangingPunct="0">
      <a:lnSpc>
        <a:spcPct val="118000"/>
      </a:lnSpc>
      <a:spcBef>
        <a:spcPct val="30000"/>
      </a:spcBef>
      <a:spcAft>
        <a:spcPct val="0"/>
      </a:spcAft>
      <a:defRPr sz="3000">
        <a:solidFill>
          <a:schemeClr val="tx1"/>
        </a:solidFill>
        <a:latin typeface="+mj-lt"/>
        <a:ea typeface="+mj-ea"/>
        <a:cs typeface="+mj-cs"/>
        <a:sym typeface="Helvetica Neue" panose="02000503000000020004" pitchFamily="2" charset="0"/>
      </a:defRPr>
    </a:lvl5pPr>
    <a:lvl6pPr indent="11430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6pPr>
    <a:lvl7pPr indent="13716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7pPr>
    <a:lvl8pPr indent="16002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8pPr>
    <a:lvl9pPr indent="1828800" defTabSz="65024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13A90669-1F1B-4AC1-23CA-B3002C71B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A12B4-4481-7D43-9B58-2CC668AD3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7168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7B34AD36-5C68-B91B-866C-58DF7F0601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0AC39-9246-F247-ACCC-B256F7320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180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9">
            <a:extLst>
              <a:ext uri="{FF2B5EF4-FFF2-40B4-BE49-F238E27FC236}">
                <a16:creationId xmlns:a16="http://schemas.microsoft.com/office/drawing/2014/main" id="{BADC5779-BE74-0E19-DB3A-7D450D4F1FD2}"/>
              </a:ext>
            </a:extLst>
          </p:cNvPr>
          <p:cNvSpPr/>
          <p:nvPr/>
        </p:nvSpPr>
        <p:spPr>
          <a:xfrm>
            <a:off x="-1363623" y="600697"/>
            <a:ext cx="7084074" cy="290574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/>
          </a:extLst>
        </p:spPr>
        <p:txBody>
          <a:bodyPr lIns="48766" tIns="48766" rIns="48766" bIns="48766">
            <a:spAutoFit/>
          </a:bodyPr>
          <a:lstStyle>
            <a:lvl1pPr algn="ctr">
              <a:defRPr sz="1400">
                <a:solidFill>
                  <a:srgbClr val="535353"/>
                </a:solid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defTabSz="130048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İZMİR YÜKSEK TEKNOLOJİ ENSTİTÜSÜ</a:t>
            </a:r>
          </a:p>
        </p:txBody>
      </p:sp>
      <p:sp>
        <p:nvSpPr>
          <p:cNvPr id="3" name="Shape 110">
            <a:extLst>
              <a:ext uri="{FF2B5EF4-FFF2-40B4-BE49-F238E27FC236}">
                <a16:creationId xmlns:a16="http://schemas.microsoft.com/office/drawing/2014/main" id="{E88E648D-340F-DCD3-2E00-999A54B11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788" y="928688"/>
            <a:ext cx="11079162" cy="0"/>
          </a:xfrm>
          <a:prstGeom prst="line">
            <a:avLst/>
          </a:prstGeom>
          <a:noFill/>
          <a:ln w="50800">
            <a:solidFill>
              <a:srgbClr val="9A132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TR"/>
          </a:p>
        </p:txBody>
      </p:sp>
      <p:sp>
        <p:nvSpPr>
          <p:cNvPr id="4" name="Shape 111">
            <a:extLst>
              <a:ext uri="{FF2B5EF4-FFF2-40B4-BE49-F238E27FC236}">
                <a16:creationId xmlns:a16="http://schemas.microsoft.com/office/drawing/2014/main" id="{B56F763F-B3C3-43CE-9427-CBCFE77A2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9913" y="9391650"/>
            <a:ext cx="157162" cy="157163"/>
          </a:xfrm>
          <a:prstGeom prst="rect">
            <a:avLst/>
          </a:prstGeom>
          <a:solidFill>
            <a:srgbClr val="9A1320"/>
          </a:solidFill>
          <a:ln>
            <a:noFill/>
          </a:ln>
        </p:spPr>
        <p:txBody>
          <a:bodyPr lIns="48766" tIns="48766" rIns="48766" bIns="48766" anchor="ctr"/>
          <a:lstStyle>
            <a:lvl1pPr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1">
              <a:defRPr/>
            </a:pPr>
            <a:endParaRPr lang="en-US" altLang="en-US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Shape 112">
            <a:extLst>
              <a:ext uri="{FF2B5EF4-FFF2-40B4-BE49-F238E27FC236}">
                <a16:creationId xmlns:a16="http://schemas.microsoft.com/office/drawing/2014/main" id="{CCAEADC2-0E89-C19E-8EA1-8CFEC067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4425" y="9391650"/>
            <a:ext cx="157163" cy="157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48766" tIns="48766" rIns="48766" bIns="48766" anchor="ctr"/>
          <a:lstStyle>
            <a:lvl1pPr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1">
              <a:defRPr/>
            </a:pPr>
            <a:endParaRPr lang="en-US" altLang="en-US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Shape 113">
            <a:extLst>
              <a:ext uri="{FF2B5EF4-FFF2-40B4-BE49-F238E27FC236}">
                <a16:creationId xmlns:a16="http://schemas.microsoft.com/office/drawing/2014/main" id="{693E6EFB-DC21-0C57-85C2-EA1B56F30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1863" y="9391650"/>
            <a:ext cx="158750" cy="157163"/>
          </a:xfrm>
          <a:prstGeom prst="rect">
            <a:avLst/>
          </a:prstGeom>
          <a:solidFill>
            <a:srgbClr val="B4B5B4"/>
          </a:solidFill>
          <a:ln>
            <a:noFill/>
          </a:ln>
        </p:spPr>
        <p:txBody>
          <a:bodyPr lIns="48766" tIns="48766" rIns="48766" bIns="48766" anchor="ctr"/>
          <a:lstStyle>
            <a:lvl1pPr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1">
              <a:defRPr/>
            </a:pPr>
            <a:endParaRPr lang="en-US" altLang="en-US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9DB99864-8ECC-C397-1913-26668EB3AF2B}"/>
              </a:ext>
            </a:extLst>
          </p:cNvPr>
          <p:cNvSpPr/>
          <p:nvPr/>
        </p:nvSpPr>
        <p:spPr>
          <a:xfrm>
            <a:off x="12180888" y="9391650"/>
            <a:ext cx="157162" cy="1571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8766" tIns="48766" rIns="48766" bIns="48766" anchor="ctr"/>
          <a:lstStyle/>
          <a:p>
            <a:pPr defTabSz="1300480" eaLnBrk="1" fontAlgn="auto">
              <a:spcBef>
                <a:spcPts val="0"/>
              </a:spcBef>
              <a:spcAft>
                <a:spcPts val="0"/>
              </a:spcAft>
              <a:defRPr>
                <a:latin typeface="Raleway"/>
                <a:ea typeface="Raleway"/>
                <a:cs typeface="Raleway"/>
                <a:sym typeface="Raleway"/>
              </a:defRPr>
            </a:pPr>
            <a:endParaRPr kern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" name="Group 119">
            <a:extLst>
              <a:ext uri="{FF2B5EF4-FFF2-40B4-BE49-F238E27FC236}">
                <a16:creationId xmlns:a16="http://schemas.microsoft.com/office/drawing/2014/main" id="{317D9FE9-6E54-070B-07CF-B8712A1715EA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976313"/>
            <a:ext cx="703262" cy="157162"/>
            <a:chOff x="0" y="0"/>
            <a:chExt cx="702430" cy="157740"/>
          </a:xfrm>
        </p:grpSpPr>
        <p:sp>
          <p:nvSpPr>
            <p:cNvPr id="9" name="Shape 115">
              <a:extLst>
                <a:ext uri="{FF2B5EF4-FFF2-40B4-BE49-F238E27FC236}">
                  <a16:creationId xmlns:a16="http://schemas.microsoft.com/office/drawing/2014/main" id="{655F3714-C826-2574-639D-B5949E28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6976" cy="157740"/>
            </a:xfrm>
            <a:prstGeom prst="rect">
              <a:avLst/>
            </a:prstGeom>
            <a:solidFill>
              <a:srgbClr val="9A1320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116">
              <a:extLst>
                <a:ext uri="{FF2B5EF4-FFF2-40B4-BE49-F238E27FC236}">
                  <a16:creationId xmlns:a16="http://schemas.microsoft.com/office/drawing/2014/main" id="{99E1ED77-BA2A-DD5D-2649-6AAACF9DC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54" y="0"/>
              <a:ext cx="156976" cy="1577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117">
              <a:extLst>
                <a:ext uri="{FF2B5EF4-FFF2-40B4-BE49-F238E27FC236}">
                  <a16:creationId xmlns:a16="http://schemas.microsoft.com/office/drawing/2014/main" id="{4CFC1529-0C0F-1A23-779A-EAE9706FA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07" y="0"/>
              <a:ext cx="156977" cy="157740"/>
            </a:xfrm>
            <a:prstGeom prst="rect">
              <a:avLst/>
            </a:prstGeom>
            <a:solidFill>
              <a:srgbClr val="B4B5B4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" name="Shape 118">
              <a:extLst>
                <a:ext uri="{FF2B5EF4-FFF2-40B4-BE49-F238E27FC236}">
                  <a16:creationId xmlns:a16="http://schemas.microsoft.com/office/drawing/2014/main" id="{C9AF9ABC-67A0-3EB9-ECFC-1D8F89A9C40F}"/>
                </a:ext>
              </a:extLst>
            </p:cNvPr>
            <p:cNvSpPr/>
            <p:nvPr/>
          </p:nvSpPr>
          <p:spPr>
            <a:xfrm>
              <a:off x="180761" y="0"/>
              <a:ext cx="158562" cy="1577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880A26B0-395B-41B5-D386-B974A599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398463"/>
            <a:ext cx="105886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" name="Shape 121">
            <a:extLst>
              <a:ext uri="{FF2B5EF4-FFF2-40B4-BE49-F238E27FC236}">
                <a16:creationId xmlns:a16="http://schemas.microsoft.com/office/drawing/2014/main" id="{3A73FEC2-3AB0-CD47-FFAB-C39B926F88EC}"/>
              </a:ext>
            </a:extLst>
          </p:cNvPr>
          <p:cNvSpPr/>
          <p:nvPr/>
        </p:nvSpPr>
        <p:spPr>
          <a:xfrm>
            <a:off x="10731500" y="9317038"/>
            <a:ext cx="1293813" cy="2968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8766" tIns="48766" rIns="48766" bIns="48766">
            <a:spAutoFit/>
          </a:bodyPr>
          <a:lstStyle>
            <a:lvl1pPr>
              <a:defRPr sz="1400" spc="280">
                <a:solidFill>
                  <a:srgbClr val="306D7E"/>
                </a:solidFill>
              </a:defRPr>
            </a:lvl1pPr>
          </a:lstStyle>
          <a:p>
            <a:pPr defTabSz="130048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atin typeface="+mj-lt"/>
                <a:ea typeface="+mj-ea"/>
                <a:cs typeface="+mj-cs"/>
                <a:sym typeface="Helvetica Neue"/>
              </a:rPr>
              <a:t>iyte.edu.tr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295134" y="1538586"/>
            <a:ext cx="12525787" cy="48429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0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0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0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0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0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5" name="Shape 122">
            <a:extLst>
              <a:ext uri="{FF2B5EF4-FFF2-40B4-BE49-F238E27FC236}">
                <a16:creationId xmlns:a16="http://schemas.microsoft.com/office/drawing/2014/main" id="{8EFACFDF-65B7-DD69-ABD2-0DECB09DB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EB73D-F693-0948-A257-FC25D8E73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0593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3">
            <a:extLst>
              <a:ext uri="{FF2B5EF4-FFF2-40B4-BE49-F238E27FC236}">
                <a16:creationId xmlns:a16="http://schemas.microsoft.com/office/drawing/2014/main" id="{F5BA5EC4-D445-EB48-8B39-90D012BFBAEC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129">
              <a:extLst>
                <a:ext uri="{FF2B5EF4-FFF2-40B4-BE49-F238E27FC236}">
                  <a16:creationId xmlns:a16="http://schemas.microsoft.com/office/drawing/2014/main" id="{8F8D09CE-940C-A6AC-8881-51354DCA5E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130">
              <a:extLst>
                <a:ext uri="{FF2B5EF4-FFF2-40B4-BE49-F238E27FC236}">
                  <a16:creationId xmlns:a16="http://schemas.microsoft.com/office/drawing/2014/main" id="{6043E13D-70F3-99AC-2572-2F9193609C4D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131">
              <a:extLst>
                <a:ext uri="{FF2B5EF4-FFF2-40B4-BE49-F238E27FC236}">
                  <a16:creationId xmlns:a16="http://schemas.microsoft.com/office/drawing/2014/main" id="{AF078FDA-6C15-ABC9-C3DB-0065F5015FC6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132">
              <a:extLst>
                <a:ext uri="{FF2B5EF4-FFF2-40B4-BE49-F238E27FC236}">
                  <a16:creationId xmlns:a16="http://schemas.microsoft.com/office/drawing/2014/main" id="{7ECBD901-6508-8091-4D64-4B63EF07C755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139">
            <a:extLst>
              <a:ext uri="{FF2B5EF4-FFF2-40B4-BE49-F238E27FC236}">
                <a16:creationId xmlns:a16="http://schemas.microsoft.com/office/drawing/2014/main" id="{954EE557-77BD-F8C4-1CD9-138A0B5F846C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135">
              <a:extLst>
                <a:ext uri="{FF2B5EF4-FFF2-40B4-BE49-F238E27FC236}">
                  <a16:creationId xmlns:a16="http://schemas.microsoft.com/office/drawing/2014/main" id="{17F3FBDC-6C7A-5F46-A52B-65A456F2A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136">
              <a:extLst>
                <a:ext uri="{FF2B5EF4-FFF2-40B4-BE49-F238E27FC236}">
                  <a16:creationId xmlns:a16="http://schemas.microsoft.com/office/drawing/2014/main" id="{0C2A6EA0-B330-3917-318F-F42161636E09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137">
              <a:extLst>
                <a:ext uri="{FF2B5EF4-FFF2-40B4-BE49-F238E27FC236}">
                  <a16:creationId xmlns:a16="http://schemas.microsoft.com/office/drawing/2014/main" id="{A479F90D-67F8-8EE4-B444-42780FD4103B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138">
              <a:extLst>
                <a:ext uri="{FF2B5EF4-FFF2-40B4-BE49-F238E27FC236}">
                  <a16:creationId xmlns:a16="http://schemas.microsoft.com/office/drawing/2014/main" id="{8EFD678A-DBF6-51F4-8A3D-FD4A15E8A157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140">
            <a:extLst>
              <a:ext uri="{FF2B5EF4-FFF2-40B4-BE49-F238E27FC236}">
                <a16:creationId xmlns:a16="http://schemas.microsoft.com/office/drawing/2014/main" id="{5204F593-6318-07E0-C36E-C7F5AE210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149">
            <a:extLst>
              <a:ext uri="{FF2B5EF4-FFF2-40B4-BE49-F238E27FC236}">
                <a16:creationId xmlns:a16="http://schemas.microsoft.com/office/drawing/2014/main" id="{0518B00E-AD2A-75C6-8FA2-B39302DE0D22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147">
              <a:extLst>
                <a:ext uri="{FF2B5EF4-FFF2-40B4-BE49-F238E27FC236}">
                  <a16:creationId xmlns:a16="http://schemas.microsoft.com/office/drawing/2014/main" id="{2EF0E9BD-784C-6A3E-26A2-2C1F431FE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141">
                <a:extLst>
                  <a:ext uri="{FF2B5EF4-FFF2-40B4-BE49-F238E27FC236}">
                    <a16:creationId xmlns:a16="http://schemas.microsoft.com/office/drawing/2014/main" id="{7214FB1F-3F55-7320-4B6C-3F3AED7AA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142">
                <a:extLst>
                  <a:ext uri="{FF2B5EF4-FFF2-40B4-BE49-F238E27FC236}">
                    <a16:creationId xmlns:a16="http://schemas.microsoft.com/office/drawing/2014/main" id="{73F114B4-AA9E-B568-2ED1-7F35E490D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143">
                <a:extLst>
                  <a:ext uri="{FF2B5EF4-FFF2-40B4-BE49-F238E27FC236}">
                    <a16:creationId xmlns:a16="http://schemas.microsoft.com/office/drawing/2014/main" id="{5F4FF6E5-89D3-C2B0-7E95-36FEA9A28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144">
                <a:extLst>
                  <a:ext uri="{FF2B5EF4-FFF2-40B4-BE49-F238E27FC236}">
                    <a16:creationId xmlns:a16="http://schemas.microsoft.com/office/drawing/2014/main" id="{3F6CEA6F-B633-BB10-9660-88AC4D0EB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145">
                <a:extLst>
                  <a:ext uri="{FF2B5EF4-FFF2-40B4-BE49-F238E27FC236}">
                    <a16:creationId xmlns:a16="http://schemas.microsoft.com/office/drawing/2014/main" id="{BE4C1B8C-DA4A-3FB7-10E7-0D33B5449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146">
                <a:extLst>
                  <a:ext uri="{FF2B5EF4-FFF2-40B4-BE49-F238E27FC236}">
                    <a16:creationId xmlns:a16="http://schemas.microsoft.com/office/drawing/2014/main" id="{624D528F-58F4-F664-4285-D58ED3144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148">
              <a:extLst>
                <a:ext uri="{FF2B5EF4-FFF2-40B4-BE49-F238E27FC236}">
                  <a16:creationId xmlns:a16="http://schemas.microsoft.com/office/drawing/2014/main" id="{D2C95589-547E-D33E-885E-0FA6557A31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150">
            <a:extLst>
              <a:ext uri="{FF2B5EF4-FFF2-40B4-BE49-F238E27FC236}">
                <a16:creationId xmlns:a16="http://schemas.microsoft.com/office/drawing/2014/main" id="{66E16A81-9A3D-0845-3B2A-EDC6F0A2A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80BB49-FE75-7A4D-9410-5D86EAD77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995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1">
            <a:extLst>
              <a:ext uri="{FF2B5EF4-FFF2-40B4-BE49-F238E27FC236}">
                <a16:creationId xmlns:a16="http://schemas.microsoft.com/office/drawing/2014/main" id="{25DA8974-2FFD-9D2B-77C9-03D9080C0830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157">
              <a:extLst>
                <a:ext uri="{FF2B5EF4-FFF2-40B4-BE49-F238E27FC236}">
                  <a16:creationId xmlns:a16="http://schemas.microsoft.com/office/drawing/2014/main" id="{5D8E418A-DBD9-A381-2745-7DB0492575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158">
              <a:extLst>
                <a:ext uri="{FF2B5EF4-FFF2-40B4-BE49-F238E27FC236}">
                  <a16:creationId xmlns:a16="http://schemas.microsoft.com/office/drawing/2014/main" id="{44CF499E-16BD-7E58-12E4-BAA1C6EF9A97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159">
              <a:extLst>
                <a:ext uri="{FF2B5EF4-FFF2-40B4-BE49-F238E27FC236}">
                  <a16:creationId xmlns:a16="http://schemas.microsoft.com/office/drawing/2014/main" id="{DA5A8E80-2023-5BD1-1C05-D0B91261DD2B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160">
              <a:extLst>
                <a:ext uri="{FF2B5EF4-FFF2-40B4-BE49-F238E27FC236}">
                  <a16:creationId xmlns:a16="http://schemas.microsoft.com/office/drawing/2014/main" id="{A0F38096-C120-E789-ED73-DA356B592CF8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167">
            <a:extLst>
              <a:ext uri="{FF2B5EF4-FFF2-40B4-BE49-F238E27FC236}">
                <a16:creationId xmlns:a16="http://schemas.microsoft.com/office/drawing/2014/main" id="{E95666ED-9ACA-734F-0C97-5ED37E98BCF3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163">
              <a:extLst>
                <a:ext uri="{FF2B5EF4-FFF2-40B4-BE49-F238E27FC236}">
                  <a16:creationId xmlns:a16="http://schemas.microsoft.com/office/drawing/2014/main" id="{1AB36634-781D-73B9-F17D-395F31A72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164">
              <a:extLst>
                <a:ext uri="{FF2B5EF4-FFF2-40B4-BE49-F238E27FC236}">
                  <a16:creationId xmlns:a16="http://schemas.microsoft.com/office/drawing/2014/main" id="{BFF2DE77-FED4-F8FC-9B9B-AEBB3A91759A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165">
              <a:extLst>
                <a:ext uri="{FF2B5EF4-FFF2-40B4-BE49-F238E27FC236}">
                  <a16:creationId xmlns:a16="http://schemas.microsoft.com/office/drawing/2014/main" id="{E5A03043-B081-4CBB-DC65-547CB2EE39AC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166">
              <a:extLst>
                <a:ext uri="{FF2B5EF4-FFF2-40B4-BE49-F238E27FC236}">
                  <a16:creationId xmlns:a16="http://schemas.microsoft.com/office/drawing/2014/main" id="{E403E652-3594-D2AD-EEC7-4FA4ACCEBA70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168">
            <a:extLst>
              <a:ext uri="{FF2B5EF4-FFF2-40B4-BE49-F238E27FC236}">
                <a16:creationId xmlns:a16="http://schemas.microsoft.com/office/drawing/2014/main" id="{C731AA7E-8309-3F6D-0E0C-C75B53EAB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177">
            <a:extLst>
              <a:ext uri="{FF2B5EF4-FFF2-40B4-BE49-F238E27FC236}">
                <a16:creationId xmlns:a16="http://schemas.microsoft.com/office/drawing/2014/main" id="{78507C4E-3872-7110-FE9E-48FE303C516E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175">
              <a:extLst>
                <a:ext uri="{FF2B5EF4-FFF2-40B4-BE49-F238E27FC236}">
                  <a16:creationId xmlns:a16="http://schemas.microsoft.com/office/drawing/2014/main" id="{C1C602D6-0C02-E2FE-E103-D4C6141DF4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169">
                <a:extLst>
                  <a:ext uri="{FF2B5EF4-FFF2-40B4-BE49-F238E27FC236}">
                    <a16:creationId xmlns:a16="http://schemas.microsoft.com/office/drawing/2014/main" id="{90ECA17E-1082-7B8E-E715-7F87A8A85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170">
                <a:extLst>
                  <a:ext uri="{FF2B5EF4-FFF2-40B4-BE49-F238E27FC236}">
                    <a16:creationId xmlns:a16="http://schemas.microsoft.com/office/drawing/2014/main" id="{734BBEA2-3418-8914-798A-436058B84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171">
                <a:extLst>
                  <a:ext uri="{FF2B5EF4-FFF2-40B4-BE49-F238E27FC236}">
                    <a16:creationId xmlns:a16="http://schemas.microsoft.com/office/drawing/2014/main" id="{18E6530D-5B70-F8AD-1C7F-AAFFE85B2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172">
                <a:extLst>
                  <a:ext uri="{FF2B5EF4-FFF2-40B4-BE49-F238E27FC236}">
                    <a16:creationId xmlns:a16="http://schemas.microsoft.com/office/drawing/2014/main" id="{3A6F92CC-A817-40FB-C711-C4F8D8572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173">
                <a:extLst>
                  <a:ext uri="{FF2B5EF4-FFF2-40B4-BE49-F238E27FC236}">
                    <a16:creationId xmlns:a16="http://schemas.microsoft.com/office/drawing/2014/main" id="{D67248EA-F0EF-96C0-761D-588656282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174">
                <a:extLst>
                  <a:ext uri="{FF2B5EF4-FFF2-40B4-BE49-F238E27FC236}">
                    <a16:creationId xmlns:a16="http://schemas.microsoft.com/office/drawing/2014/main" id="{3D2A5BCC-A0E2-D391-7EAB-6D6CAED52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176">
              <a:extLst>
                <a:ext uri="{FF2B5EF4-FFF2-40B4-BE49-F238E27FC236}">
                  <a16:creationId xmlns:a16="http://schemas.microsoft.com/office/drawing/2014/main" id="{25505681-3832-40B2-6382-06074C3EF6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178">
            <a:extLst>
              <a:ext uri="{FF2B5EF4-FFF2-40B4-BE49-F238E27FC236}">
                <a16:creationId xmlns:a16="http://schemas.microsoft.com/office/drawing/2014/main" id="{4A7509B5-DEA1-0448-093A-EBAE7F380C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0E9476-19A3-6744-AD2F-6D078D32A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22397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9">
            <a:extLst>
              <a:ext uri="{FF2B5EF4-FFF2-40B4-BE49-F238E27FC236}">
                <a16:creationId xmlns:a16="http://schemas.microsoft.com/office/drawing/2014/main" id="{88A95E3D-F200-0BC0-84EA-C43C4C77EFA0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185">
              <a:extLst>
                <a:ext uri="{FF2B5EF4-FFF2-40B4-BE49-F238E27FC236}">
                  <a16:creationId xmlns:a16="http://schemas.microsoft.com/office/drawing/2014/main" id="{F1D58185-3ADF-B23F-0CAE-5D5BB01E8F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186">
              <a:extLst>
                <a:ext uri="{FF2B5EF4-FFF2-40B4-BE49-F238E27FC236}">
                  <a16:creationId xmlns:a16="http://schemas.microsoft.com/office/drawing/2014/main" id="{DA7A3183-7C98-067D-7A83-B62C272466ED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187">
              <a:extLst>
                <a:ext uri="{FF2B5EF4-FFF2-40B4-BE49-F238E27FC236}">
                  <a16:creationId xmlns:a16="http://schemas.microsoft.com/office/drawing/2014/main" id="{781AB0E0-C59F-9E1B-3270-664268ED2F01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188">
              <a:extLst>
                <a:ext uri="{FF2B5EF4-FFF2-40B4-BE49-F238E27FC236}">
                  <a16:creationId xmlns:a16="http://schemas.microsoft.com/office/drawing/2014/main" id="{1918610F-6C44-7EE9-10E8-7507DB2BF9CB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195">
            <a:extLst>
              <a:ext uri="{FF2B5EF4-FFF2-40B4-BE49-F238E27FC236}">
                <a16:creationId xmlns:a16="http://schemas.microsoft.com/office/drawing/2014/main" id="{6AC33937-9476-61F1-3D3D-E2D4F18B02E7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191">
              <a:extLst>
                <a:ext uri="{FF2B5EF4-FFF2-40B4-BE49-F238E27FC236}">
                  <a16:creationId xmlns:a16="http://schemas.microsoft.com/office/drawing/2014/main" id="{B223F497-ACF0-8069-CD99-677F7D527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192">
              <a:extLst>
                <a:ext uri="{FF2B5EF4-FFF2-40B4-BE49-F238E27FC236}">
                  <a16:creationId xmlns:a16="http://schemas.microsoft.com/office/drawing/2014/main" id="{9C1904AE-DA83-18AA-4C55-ED818BF9891B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193">
              <a:extLst>
                <a:ext uri="{FF2B5EF4-FFF2-40B4-BE49-F238E27FC236}">
                  <a16:creationId xmlns:a16="http://schemas.microsoft.com/office/drawing/2014/main" id="{350E1823-5FB1-D059-19CC-5F1D20ACC402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194">
              <a:extLst>
                <a:ext uri="{FF2B5EF4-FFF2-40B4-BE49-F238E27FC236}">
                  <a16:creationId xmlns:a16="http://schemas.microsoft.com/office/drawing/2014/main" id="{81D45555-9E67-F157-24DF-2C2322D47FAE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196">
            <a:extLst>
              <a:ext uri="{FF2B5EF4-FFF2-40B4-BE49-F238E27FC236}">
                <a16:creationId xmlns:a16="http://schemas.microsoft.com/office/drawing/2014/main" id="{CE8187AF-DD66-3638-2372-63D2CA0D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205">
            <a:extLst>
              <a:ext uri="{FF2B5EF4-FFF2-40B4-BE49-F238E27FC236}">
                <a16:creationId xmlns:a16="http://schemas.microsoft.com/office/drawing/2014/main" id="{1E704E8A-4100-68D0-8EFC-E552E42C8C5B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203">
              <a:extLst>
                <a:ext uri="{FF2B5EF4-FFF2-40B4-BE49-F238E27FC236}">
                  <a16:creationId xmlns:a16="http://schemas.microsoft.com/office/drawing/2014/main" id="{4745666C-5601-259F-245E-0F2222A0D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197">
                <a:extLst>
                  <a:ext uri="{FF2B5EF4-FFF2-40B4-BE49-F238E27FC236}">
                    <a16:creationId xmlns:a16="http://schemas.microsoft.com/office/drawing/2014/main" id="{A726472C-6D12-A03A-CD52-2BC67B97C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198">
                <a:extLst>
                  <a:ext uri="{FF2B5EF4-FFF2-40B4-BE49-F238E27FC236}">
                    <a16:creationId xmlns:a16="http://schemas.microsoft.com/office/drawing/2014/main" id="{39E4F932-E189-668A-A286-4159ECBEE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199">
                <a:extLst>
                  <a:ext uri="{FF2B5EF4-FFF2-40B4-BE49-F238E27FC236}">
                    <a16:creationId xmlns:a16="http://schemas.microsoft.com/office/drawing/2014/main" id="{17742A38-07EC-1053-23E2-017765FD8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200">
                <a:extLst>
                  <a:ext uri="{FF2B5EF4-FFF2-40B4-BE49-F238E27FC236}">
                    <a16:creationId xmlns:a16="http://schemas.microsoft.com/office/drawing/2014/main" id="{8B23BA77-FEE5-8310-FA2D-E863A1277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201">
                <a:extLst>
                  <a:ext uri="{FF2B5EF4-FFF2-40B4-BE49-F238E27FC236}">
                    <a16:creationId xmlns:a16="http://schemas.microsoft.com/office/drawing/2014/main" id="{B12ED479-980C-CBE8-A42B-A09C3CCF0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202">
                <a:extLst>
                  <a:ext uri="{FF2B5EF4-FFF2-40B4-BE49-F238E27FC236}">
                    <a16:creationId xmlns:a16="http://schemas.microsoft.com/office/drawing/2014/main" id="{02BD3973-E8E6-8F27-8371-B9A5C4D5F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204">
              <a:extLst>
                <a:ext uri="{FF2B5EF4-FFF2-40B4-BE49-F238E27FC236}">
                  <a16:creationId xmlns:a16="http://schemas.microsoft.com/office/drawing/2014/main" id="{78D2815E-270A-2773-61D6-531CC65306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206">
            <a:extLst>
              <a:ext uri="{FF2B5EF4-FFF2-40B4-BE49-F238E27FC236}">
                <a16:creationId xmlns:a16="http://schemas.microsoft.com/office/drawing/2014/main" id="{9BE579E7-9306-B0B0-A367-0C0B60126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950DCB-C47B-3D44-AC2E-F3066C3A9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0360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7">
            <a:extLst>
              <a:ext uri="{FF2B5EF4-FFF2-40B4-BE49-F238E27FC236}">
                <a16:creationId xmlns:a16="http://schemas.microsoft.com/office/drawing/2014/main" id="{331A7983-4CF7-DA3B-4355-0F41A7D04164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213">
              <a:extLst>
                <a:ext uri="{FF2B5EF4-FFF2-40B4-BE49-F238E27FC236}">
                  <a16:creationId xmlns:a16="http://schemas.microsoft.com/office/drawing/2014/main" id="{29911B42-F10A-8EAA-6CA1-E700E5234A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214">
              <a:extLst>
                <a:ext uri="{FF2B5EF4-FFF2-40B4-BE49-F238E27FC236}">
                  <a16:creationId xmlns:a16="http://schemas.microsoft.com/office/drawing/2014/main" id="{1078EF49-ECED-26C6-108F-1927F7BC35A9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215">
              <a:extLst>
                <a:ext uri="{FF2B5EF4-FFF2-40B4-BE49-F238E27FC236}">
                  <a16:creationId xmlns:a16="http://schemas.microsoft.com/office/drawing/2014/main" id="{1DD152F2-BA32-EABA-D060-33132DFB7C59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216">
              <a:extLst>
                <a:ext uri="{FF2B5EF4-FFF2-40B4-BE49-F238E27FC236}">
                  <a16:creationId xmlns:a16="http://schemas.microsoft.com/office/drawing/2014/main" id="{20C6E609-0A29-4A6E-CECC-7A0DC9FC65BB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223">
            <a:extLst>
              <a:ext uri="{FF2B5EF4-FFF2-40B4-BE49-F238E27FC236}">
                <a16:creationId xmlns:a16="http://schemas.microsoft.com/office/drawing/2014/main" id="{8EFB0C53-5A5B-8F12-D598-7FBC337E4040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219">
              <a:extLst>
                <a:ext uri="{FF2B5EF4-FFF2-40B4-BE49-F238E27FC236}">
                  <a16:creationId xmlns:a16="http://schemas.microsoft.com/office/drawing/2014/main" id="{1DA3B268-8BDD-CEB0-7FBD-9751E1D5A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220">
              <a:extLst>
                <a:ext uri="{FF2B5EF4-FFF2-40B4-BE49-F238E27FC236}">
                  <a16:creationId xmlns:a16="http://schemas.microsoft.com/office/drawing/2014/main" id="{43251956-E4ED-0566-89DD-E7BA74D3481A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221">
              <a:extLst>
                <a:ext uri="{FF2B5EF4-FFF2-40B4-BE49-F238E27FC236}">
                  <a16:creationId xmlns:a16="http://schemas.microsoft.com/office/drawing/2014/main" id="{179F0537-E337-344B-86B7-62B8CA12925B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222">
              <a:extLst>
                <a:ext uri="{FF2B5EF4-FFF2-40B4-BE49-F238E27FC236}">
                  <a16:creationId xmlns:a16="http://schemas.microsoft.com/office/drawing/2014/main" id="{6B216ABA-C99C-DE51-CEA2-9BCD5CDB5E43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224">
            <a:extLst>
              <a:ext uri="{FF2B5EF4-FFF2-40B4-BE49-F238E27FC236}">
                <a16:creationId xmlns:a16="http://schemas.microsoft.com/office/drawing/2014/main" id="{D7EDBE9A-34DA-C751-7E62-20CC5EB7F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233">
            <a:extLst>
              <a:ext uri="{FF2B5EF4-FFF2-40B4-BE49-F238E27FC236}">
                <a16:creationId xmlns:a16="http://schemas.microsoft.com/office/drawing/2014/main" id="{D92DED0A-EC45-C8D6-3A2A-F3505861C1DE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231">
              <a:extLst>
                <a:ext uri="{FF2B5EF4-FFF2-40B4-BE49-F238E27FC236}">
                  <a16:creationId xmlns:a16="http://schemas.microsoft.com/office/drawing/2014/main" id="{DADF0FCF-6859-38F5-FF32-2B3AF08EC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225">
                <a:extLst>
                  <a:ext uri="{FF2B5EF4-FFF2-40B4-BE49-F238E27FC236}">
                    <a16:creationId xmlns:a16="http://schemas.microsoft.com/office/drawing/2014/main" id="{FFA0A346-5505-8F88-2C71-CFE998CD5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226">
                <a:extLst>
                  <a:ext uri="{FF2B5EF4-FFF2-40B4-BE49-F238E27FC236}">
                    <a16:creationId xmlns:a16="http://schemas.microsoft.com/office/drawing/2014/main" id="{9B350026-CB62-0400-56E8-B26D1518B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227">
                <a:extLst>
                  <a:ext uri="{FF2B5EF4-FFF2-40B4-BE49-F238E27FC236}">
                    <a16:creationId xmlns:a16="http://schemas.microsoft.com/office/drawing/2014/main" id="{9848B10E-A25A-DA8F-DFFD-5ABE709AE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228">
                <a:extLst>
                  <a:ext uri="{FF2B5EF4-FFF2-40B4-BE49-F238E27FC236}">
                    <a16:creationId xmlns:a16="http://schemas.microsoft.com/office/drawing/2014/main" id="{71D937CA-820D-CE6A-87BF-B11E677A3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229">
                <a:extLst>
                  <a:ext uri="{FF2B5EF4-FFF2-40B4-BE49-F238E27FC236}">
                    <a16:creationId xmlns:a16="http://schemas.microsoft.com/office/drawing/2014/main" id="{EB536C92-27E3-F466-2697-6923EFBC5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230">
                <a:extLst>
                  <a:ext uri="{FF2B5EF4-FFF2-40B4-BE49-F238E27FC236}">
                    <a16:creationId xmlns:a16="http://schemas.microsoft.com/office/drawing/2014/main" id="{9EC5A62A-8B85-FE7A-2964-0D36871DE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232">
              <a:extLst>
                <a:ext uri="{FF2B5EF4-FFF2-40B4-BE49-F238E27FC236}">
                  <a16:creationId xmlns:a16="http://schemas.microsoft.com/office/drawing/2014/main" id="{98AF3BA6-D29B-668E-0A79-40A76A45E2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234">
            <a:extLst>
              <a:ext uri="{FF2B5EF4-FFF2-40B4-BE49-F238E27FC236}">
                <a16:creationId xmlns:a16="http://schemas.microsoft.com/office/drawing/2014/main" id="{96B7D78A-646D-225E-8F86-7BB17A705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B2747D-8418-3944-A041-567F4CC05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80653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5">
            <a:extLst>
              <a:ext uri="{FF2B5EF4-FFF2-40B4-BE49-F238E27FC236}">
                <a16:creationId xmlns:a16="http://schemas.microsoft.com/office/drawing/2014/main" id="{649FB45D-F5B9-471F-2A5A-7DF2DFCE0F24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241">
              <a:extLst>
                <a:ext uri="{FF2B5EF4-FFF2-40B4-BE49-F238E27FC236}">
                  <a16:creationId xmlns:a16="http://schemas.microsoft.com/office/drawing/2014/main" id="{9485632E-B8BA-03E1-54B3-FC98728A6F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242">
              <a:extLst>
                <a:ext uri="{FF2B5EF4-FFF2-40B4-BE49-F238E27FC236}">
                  <a16:creationId xmlns:a16="http://schemas.microsoft.com/office/drawing/2014/main" id="{CA00EC4E-F29D-4E17-1D42-C5009BE298C7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243">
              <a:extLst>
                <a:ext uri="{FF2B5EF4-FFF2-40B4-BE49-F238E27FC236}">
                  <a16:creationId xmlns:a16="http://schemas.microsoft.com/office/drawing/2014/main" id="{7FBB247D-701A-8CB4-E8D3-8FA3CE8AB1A0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244">
              <a:extLst>
                <a:ext uri="{FF2B5EF4-FFF2-40B4-BE49-F238E27FC236}">
                  <a16:creationId xmlns:a16="http://schemas.microsoft.com/office/drawing/2014/main" id="{48E6F9C7-13D3-D175-4C6F-92978E3B7A83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" name="Shape 246">
            <a:extLst>
              <a:ext uri="{FF2B5EF4-FFF2-40B4-BE49-F238E27FC236}">
                <a16:creationId xmlns:a16="http://schemas.microsoft.com/office/drawing/2014/main" id="{370AF180-2D01-737F-252D-E9041E20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8" name="Group 255">
            <a:extLst>
              <a:ext uri="{FF2B5EF4-FFF2-40B4-BE49-F238E27FC236}">
                <a16:creationId xmlns:a16="http://schemas.microsoft.com/office/drawing/2014/main" id="{295ACDDB-30D6-FB7C-63E1-854A20661839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9" name="Group 253">
              <a:extLst>
                <a:ext uri="{FF2B5EF4-FFF2-40B4-BE49-F238E27FC236}">
                  <a16:creationId xmlns:a16="http://schemas.microsoft.com/office/drawing/2014/main" id="{03991BB2-9272-20C2-E509-AF684914D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1" name="Shape 247">
                <a:extLst>
                  <a:ext uri="{FF2B5EF4-FFF2-40B4-BE49-F238E27FC236}">
                    <a16:creationId xmlns:a16="http://schemas.microsoft.com/office/drawing/2014/main" id="{416D9644-0703-6E7D-1753-2CE09294D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" name="Shape 248">
                <a:extLst>
                  <a:ext uri="{FF2B5EF4-FFF2-40B4-BE49-F238E27FC236}">
                    <a16:creationId xmlns:a16="http://schemas.microsoft.com/office/drawing/2014/main" id="{599ABA93-901B-A505-51E3-66B327290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" name="Shape 249">
                <a:extLst>
                  <a:ext uri="{FF2B5EF4-FFF2-40B4-BE49-F238E27FC236}">
                    <a16:creationId xmlns:a16="http://schemas.microsoft.com/office/drawing/2014/main" id="{C725512B-D4D8-0D93-7211-9DC4C2506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4" name="Shape 250">
                <a:extLst>
                  <a:ext uri="{FF2B5EF4-FFF2-40B4-BE49-F238E27FC236}">
                    <a16:creationId xmlns:a16="http://schemas.microsoft.com/office/drawing/2014/main" id="{95E0E4FA-D2F4-C0A3-3E5A-4C243313A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5" name="Shape 251">
                <a:extLst>
                  <a:ext uri="{FF2B5EF4-FFF2-40B4-BE49-F238E27FC236}">
                    <a16:creationId xmlns:a16="http://schemas.microsoft.com/office/drawing/2014/main" id="{73C70807-0628-838F-F0C4-8BEBD583B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6" name="Shape 252">
                <a:extLst>
                  <a:ext uri="{FF2B5EF4-FFF2-40B4-BE49-F238E27FC236}">
                    <a16:creationId xmlns:a16="http://schemas.microsoft.com/office/drawing/2014/main" id="{AD7A82F8-6B43-F4CB-55F9-59181D2A1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0" name="Shape 254">
              <a:extLst>
                <a:ext uri="{FF2B5EF4-FFF2-40B4-BE49-F238E27FC236}">
                  <a16:creationId xmlns:a16="http://schemas.microsoft.com/office/drawing/2014/main" id="{1F39D007-AB1C-A3A8-2B17-6853CB92D9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7" name="Shape 256">
            <a:extLst>
              <a:ext uri="{FF2B5EF4-FFF2-40B4-BE49-F238E27FC236}">
                <a16:creationId xmlns:a16="http://schemas.microsoft.com/office/drawing/2014/main" id="{938B8129-9EDF-7821-206E-9C8A942E2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9A3AC-D016-224D-9D4F-3C42793FD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02073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7">
            <a:extLst>
              <a:ext uri="{FF2B5EF4-FFF2-40B4-BE49-F238E27FC236}">
                <a16:creationId xmlns:a16="http://schemas.microsoft.com/office/drawing/2014/main" id="{E58EEDB1-7511-BABA-DA5D-CD4AC7FCDE05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263">
              <a:extLst>
                <a:ext uri="{FF2B5EF4-FFF2-40B4-BE49-F238E27FC236}">
                  <a16:creationId xmlns:a16="http://schemas.microsoft.com/office/drawing/2014/main" id="{5113C1E5-578E-1496-F2F8-293578CC12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264">
              <a:extLst>
                <a:ext uri="{FF2B5EF4-FFF2-40B4-BE49-F238E27FC236}">
                  <a16:creationId xmlns:a16="http://schemas.microsoft.com/office/drawing/2014/main" id="{354FCCF7-B11D-AA6F-A1BD-B8FCAFF14823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265">
              <a:extLst>
                <a:ext uri="{FF2B5EF4-FFF2-40B4-BE49-F238E27FC236}">
                  <a16:creationId xmlns:a16="http://schemas.microsoft.com/office/drawing/2014/main" id="{9CE3DA82-64B5-A67D-73C6-636C3F2026C1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266">
              <a:extLst>
                <a:ext uri="{FF2B5EF4-FFF2-40B4-BE49-F238E27FC236}">
                  <a16:creationId xmlns:a16="http://schemas.microsoft.com/office/drawing/2014/main" id="{5354B55F-E63A-7B3C-CDE9-6E441FAE6EEB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273">
            <a:extLst>
              <a:ext uri="{FF2B5EF4-FFF2-40B4-BE49-F238E27FC236}">
                <a16:creationId xmlns:a16="http://schemas.microsoft.com/office/drawing/2014/main" id="{9E180E7C-556D-46A7-D5FB-61589026472A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269">
              <a:extLst>
                <a:ext uri="{FF2B5EF4-FFF2-40B4-BE49-F238E27FC236}">
                  <a16:creationId xmlns:a16="http://schemas.microsoft.com/office/drawing/2014/main" id="{F1CEC457-AF7A-85FA-AB18-32E33C490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270">
              <a:extLst>
                <a:ext uri="{FF2B5EF4-FFF2-40B4-BE49-F238E27FC236}">
                  <a16:creationId xmlns:a16="http://schemas.microsoft.com/office/drawing/2014/main" id="{F424AAA4-FD0F-0823-5A09-B23FB2E36F5B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271">
              <a:extLst>
                <a:ext uri="{FF2B5EF4-FFF2-40B4-BE49-F238E27FC236}">
                  <a16:creationId xmlns:a16="http://schemas.microsoft.com/office/drawing/2014/main" id="{DA961F3E-7525-5993-A235-89D674C72709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272">
              <a:extLst>
                <a:ext uri="{FF2B5EF4-FFF2-40B4-BE49-F238E27FC236}">
                  <a16:creationId xmlns:a16="http://schemas.microsoft.com/office/drawing/2014/main" id="{BEFC4F44-04C0-AD9E-DEA3-09BB72DA39E3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274">
            <a:extLst>
              <a:ext uri="{FF2B5EF4-FFF2-40B4-BE49-F238E27FC236}">
                <a16:creationId xmlns:a16="http://schemas.microsoft.com/office/drawing/2014/main" id="{F0FA1882-96AC-3BFA-8861-6C8B46F3A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283">
            <a:extLst>
              <a:ext uri="{FF2B5EF4-FFF2-40B4-BE49-F238E27FC236}">
                <a16:creationId xmlns:a16="http://schemas.microsoft.com/office/drawing/2014/main" id="{0CCC03D1-AE73-D6F8-2E37-4D3732C2DFBC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281">
              <a:extLst>
                <a:ext uri="{FF2B5EF4-FFF2-40B4-BE49-F238E27FC236}">
                  <a16:creationId xmlns:a16="http://schemas.microsoft.com/office/drawing/2014/main" id="{DF89E89F-4DF3-5F8A-A565-3A4864AD33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275">
                <a:extLst>
                  <a:ext uri="{FF2B5EF4-FFF2-40B4-BE49-F238E27FC236}">
                    <a16:creationId xmlns:a16="http://schemas.microsoft.com/office/drawing/2014/main" id="{BEE85D95-4A67-29A3-3F90-35D147609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276">
                <a:extLst>
                  <a:ext uri="{FF2B5EF4-FFF2-40B4-BE49-F238E27FC236}">
                    <a16:creationId xmlns:a16="http://schemas.microsoft.com/office/drawing/2014/main" id="{6289FBE5-7EB2-8E6D-D222-AFFE744D7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277">
                <a:extLst>
                  <a:ext uri="{FF2B5EF4-FFF2-40B4-BE49-F238E27FC236}">
                    <a16:creationId xmlns:a16="http://schemas.microsoft.com/office/drawing/2014/main" id="{3A3FC115-D7D5-60F9-4FF6-227C7FD91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278">
                <a:extLst>
                  <a:ext uri="{FF2B5EF4-FFF2-40B4-BE49-F238E27FC236}">
                    <a16:creationId xmlns:a16="http://schemas.microsoft.com/office/drawing/2014/main" id="{E0E951CD-A441-C5E7-9BA5-62AEA6430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279">
                <a:extLst>
                  <a:ext uri="{FF2B5EF4-FFF2-40B4-BE49-F238E27FC236}">
                    <a16:creationId xmlns:a16="http://schemas.microsoft.com/office/drawing/2014/main" id="{B5E81F51-6D55-7D4D-A172-CD5C3A3A2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280">
                <a:extLst>
                  <a:ext uri="{FF2B5EF4-FFF2-40B4-BE49-F238E27FC236}">
                    <a16:creationId xmlns:a16="http://schemas.microsoft.com/office/drawing/2014/main" id="{64520436-AD2D-F0A2-2DD4-77DE32AB2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282">
              <a:extLst>
                <a:ext uri="{FF2B5EF4-FFF2-40B4-BE49-F238E27FC236}">
                  <a16:creationId xmlns:a16="http://schemas.microsoft.com/office/drawing/2014/main" id="{60CF10B5-1476-7211-6F1A-75717D13C0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284">
            <a:extLst>
              <a:ext uri="{FF2B5EF4-FFF2-40B4-BE49-F238E27FC236}">
                <a16:creationId xmlns:a16="http://schemas.microsoft.com/office/drawing/2014/main" id="{4CD00217-345B-DD1B-49A3-0132B19C2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71902-20CC-394A-BFED-06ABB280C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9457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5">
            <a:extLst>
              <a:ext uri="{FF2B5EF4-FFF2-40B4-BE49-F238E27FC236}">
                <a16:creationId xmlns:a16="http://schemas.microsoft.com/office/drawing/2014/main" id="{F53AA9CD-2745-A87F-9506-34CA6D1B8317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291">
              <a:extLst>
                <a:ext uri="{FF2B5EF4-FFF2-40B4-BE49-F238E27FC236}">
                  <a16:creationId xmlns:a16="http://schemas.microsoft.com/office/drawing/2014/main" id="{D14431D6-FA5F-8B03-B7E3-F943298FA3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292">
              <a:extLst>
                <a:ext uri="{FF2B5EF4-FFF2-40B4-BE49-F238E27FC236}">
                  <a16:creationId xmlns:a16="http://schemas.microsoft.com/office/drawing/2014/main" id="{4A295777-3F53-5174-9C24-1F087B6B2DE8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293">
              <a:extLst>
                <a:ext uri="{FF2B5EF4-FFF2-40B4-BE49-F238E27FC236}">
                  <a16:creationId xmlns:a16="http://schemas.microsoft.com/office/drawing/2014/main" id="{7EEBC63D-F6CA-E0A8-878C-ABC178370511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294">
              <a:extLst>
                <a:ext uri="{FF2B5EF4-FFF2-40B4-BE49-F238E27FC236}">
                  <a16:creationId xmlns:a16="http://schemas.microsoft.com/office/drawing/2014/main" id="{8122EC94-159F-B755-E7A4-515ABC7FFEC3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301">
            <a:extLst>
              <a:ext uri="{FF2B5EF4-FFF2-40B4-BE49-F238E27FC236}">
                <a16:creationId xmlns:a16="http://schemas.microsoft.com/office/drawing/2014/main" id="{A90B756E-B386-6CAC-74ED-D87FE383CC8D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297">
              <a:extLst>
                <a:ext uri="{FF2B5EF4-FFF2-40B4-BE49-F238E27FC236}">
                  <a16:creationId xmlns:a16="http://schemas.microsoft.com/office/drawing/2014/main" id="{2AAE6228-DD19-7956-F249-AA5135285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298">
              <a:extLst>
                <a:ext uri="{FF2B5EF4-FFF2-40B4-BE49-F238E27FC236}">
                  <a16:creationId xmlns:a16="http://schemas.microsoft.com/office/drawing/2014/main" id="{2BE32CC3-D42D-8420-7C76-D859CD3A847F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299">
              <a:extLst>
                <a:ext uri="{FF2B5EF4-FFF2-40B4-BE49-F238E27FC236}">
                  <a16:creationId xmlns:a16="http://schemas.microsoft.com/office/drawing/2014/main" id="{494485F5-7ED5-BA76-895F-909E9A304913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300">
              <a:extLst>
                <a:ext uri="{FF2B5EF4-FFF2-40B4-BE49-F238E27FC236}">
                  <a16:creationId xmlns:a16="http://schemas.microsoft.com/office/drawing/2014/main" id="{1FEE692A-FC41-E964-D475-E4D0A84FC0B4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302">
            <a:extLst>
              <a:ext uri="{FF2B5EF4-FFF2-40B4-BE49-F238E27FC236}">
                <a16:creationId xmlns:a16="http://schemas.microsoft.com/office/drawing/2014/main" id="{7CF52B80-7F90-6636-27FE-2DBBB0C5F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311">
            <a:extLst>
              <a:ext uri="{FF2B5EF4-FFF2-40B4-BE49-F238E27FC236}">
                <a16:creationId xmlns:a16="http://schemas.microsoft.com/office/drawing/2014/main" id="{FB06E6C2-33BB-E34C-27F2-BF95BAA2DA20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309">
              <a:extLst>
                <a:ext uri="{FF2B5EF4-FFF2-40B4-BE49-F238E27FC236}">
                  <a16:creationId xmlns:a16="http://schemas.microsoft.com/office/drawing/2014/main" id="{51C2A359-FCC5-39E0-6B0D-330B12E00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303">
                <a:extLst>
                  <a:ext uri="{FF2B5EF4-FFF2-40B4-BE49-F238E27FC236}">
                    <a16:creationId xmlns:a16="http://schemas.microsoft.com/office/drawing/2014/main" id="{4F10038C-6048-751D-80FE-15613B19A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304">
                <a:extLst>
                  <a:ext uri="{FF2B5EF4-FFF2-40B4-BE49-F238E27FC236}">
                    <a16:creationId xmlns:a16="http://schemas.microsoft.com/office/drawing/2014/main" id="{FA4C6817-6964-39CD-2E63-1B4CDEB59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305">
                <a:extLst>
                  <a:ext uri="{FF2B5EF4-FFF2-40B4-BE49-F238E27FC236}">
                    <a16:creationId xmlns:a16="http://schemas.microsoft.com/office/drawing/2014/main" id="{5BFB405F-CDD0-97D9-AAFD-3ADB88662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306">
                <a:extLst>
                  <a:ext uri="{FF2B5EF4-FFF2-40B4-BE49-F238E27FC236}">
                    <a16:creationId xmlns:a16="http://schemas.microsoft.com/office/drawing/2014/main" id="{16EACFC1-B712-9591-ABC7-EC60B8F96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307">
                <a:extLst>
                  <a:ext uri="{FF2B5EF4-FFF2-40B4-BE49-F238E27FC236}">
                    <a16:creationId xmlns:a16="http://schemas.microsoft.com/office/drawing/2014/main" id="{5BB783CD-1243-639C-1010-43C788697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308">
                <a:extLst>
                  <a:ext uri="{FF2B5EF4-FFF2-40B4-BE49-F238E27FC236}">
                    <a16:creationId xmlns:a16="http://schemas.microsoft.com/office/drawing/2014/main" id="{32C11954-8FCF-1A4F-637B-94F4AAD70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310">
              <a:extLst>
                <a:ext uri="{FF2B5EF4-FFF2-40B4-BE49-F238E27FC236}">
                  <a16:creationId xmlns:a16="http://schemas.microsoft.com/office/drawing/2014/main" id="{78E9A9B3-9316-A2D4-096B-D7646191CD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312">
            <a:extLst>
              <a:ext uri="{FF2B5EF4-FFF2-40B4-BE49-F238E27FC236}">
                <a16:creationId xmlns:a16="http://schemas.microsoft.com/office/drawing/2014/main" id="{13F7CB20-188F-4E1E-C619-FFC37D97F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8D5CB-6E7C-9745-942B-EE410035F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90839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3">
            <a:extLst>
              <a:ext uri="{FF2B5EF4-FFF2-40B4-BE49-F238E27FC236}">
                <a16:creationId xmlns:a16="http://schemas.microsoft.com/office/drawing/2014/main" id="{7DEA59DD-AC9C-3992-3C70-6F72903ED0AB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319">
              <a:extLst>
                <a:ext uri="{FF2B5EF4-FFF2-40B4-BE49-F238E27FC236}">
                  <a16:creationId xmlns:a16="http://schemas.microsoft.com/office/drawing/2014/main" id="{D1FC1A5E-E3FD-5DF3-7B1C-8C0B4C0C6A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320">
              <a:extLst>
                <a:ext uri="{FF2B5EF4-FFF2-40B4-BE49-F238E27FC236}">
                  <a16:creationId xmlns:a16="http://schemas.microsoft.com/office/drawing/2014/main" id="{B6DB92E9-B12D-451F-7B3E-A876852DFC3B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321">
              <a:extLst>
                <a:ext uri="{FF2B5EF4-FFF2-40B4-BE49-F238E27FC236}">
                  <a16:creationId xmlns:a16="http://schemas.microsoft.com/office/drawing/2014/main" id="{70BE58C0-FCD0-755B-E5E4-D903DAD09F9C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322">
              <a:extLst>
                <a:ext uri="{FF2B5EF4-FFF2-40B4-BE49-F238E27FC236}">
                  <a16:creationId xmlns:a16="http://schemas.microsoft.com/office/drawing/2014/main" id="{5CD9783D-68A0-864A-5D2F-CD974D65A522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329">
            <a:extLst>
              <a:ext uri="{FF2B5EF4-FFF2-40B4-BE49-F238E27FC236}">
                <a16:creationId xmlns:a16="http://schemas.microsoft.com/office/drawing/2014/main" id="{14CF7CD6-4D62-6CD3-2362-12FEF23EC025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325">
              <a:extLst>
                <a:ext uri="{FF2B5EF4-FFF2-40B4-BE49-F238E27FC236}">
                  <a16:creationId xmlns:a16="http://schemas.microsoft.com/office/drawing/2014/main" id="{9EE5CC99-57EA-A041-E549-4AEE484B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326">
              <a:extLst>
                <a:ext uri="{FF2B5EF4-FFF2-40B4-BE49-F238E27FC236}">
                  <a16:creationId xmlns:a16="http://schemas.microsoft.com/office/drawing/2014/main" id="{5B897C27-EBD4-7A2B-C9C4-8F4266F63512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327">
              <a:extLst>
                <a:ext uri="{FF2B5EF4-FFF2-40B4-BE49-F238E27FC236}">
                  <a16:creationId xmlns:a16="http://schemas.microsoft.com/office/drawing/2014/main" id="{7F892FB8-54D0-08CD-6BCD-F19795EC4A68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328">
              <a:extLst>
                <a:ext uri="{FF2B5EF4-FFF2-40B4-BE49-F238E27FC236}">
                  <a16:creationId xmlns:a16="http://schemas.microsoft.com/office/drawing/2014/main" id="{17F1BA26-B495-A2E0-1AF0-FF948BE92266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330">
            <a:extLst>
              <a:ext uri="{FF2B5EF4-FFF2-40B4-BE49-F238E27FC236}">
                <a16:creationId xmlns:a16="http://schemas.microsoft.com/office/drawing/2014/main" id="{FF166223-9676-7CD9-C23B-FAE240AA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339">
            <a:extLst>
              <a:ext uri="{FF2B5EF4-FFF2-40B4-BE49-F238E27FC236}">
                <a16:creationId xmlns:a16="http://schemas.microsoft.com/office/drawing/2014/main" id="{98D645AD-6D19-E2D7-BDB2-071653F14796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337">
              <a:extLst>
                <a:ext uri="{FF2B5EF4-FFF2-40B4-BE49-F238E27FC236}">
                  <a16:creationId xmlns:a16="http://schemas.microsoft.com/office/drawing/2014/main" id="{E38F0FE6-8845-42C8-2F78-FE9D9B1F43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331">
                <a:extLst>
                  <a:ext uri="{FF2B5EF4-FFF2-40B4-BE49-F238E27FC236}">
                    <a16:creationId xmlns:a16="http://schemas.microsoft.com/office/drawing/2014/main" id="{132ADAE6-0F18-ABDC-C68F-28D8178CC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332">
                <a:extLst>
                  <a:ext uri="{FF2B5EF4-FFF2-40B4-BE49-F238E27FC236}">
                    <a16:creationId xmlns:a16="http://schemas.microsoft.com/office/drawing/2014/main" id="{A14FFC0F-CA99-6C5D-06F1-51E17490E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333">
                <a:extLst>
                  <a:ext uri="{FF2B5EF4-FFF2-40B4-BE49-F238E27FC236}">
                    <a16:creationId xmlns:a16="http://schemas.microsoft.com/office/drawing/2014/main" id="{41789616-F3F8-5BFA-87B0-5B4873235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334">
                <a:extLst>
                  <a:ext uri="{FF2B5EF4-FFF2-40B4-BE49-F238E27FC236}">
                    <a16:creationId xmlns:a16="http://schemas.microsoft.com/office/drawing/2014/main" id="{56A0FDE4-C211-DE46-A339-15F299B5F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335">
                <a:extLst>
                  <a:ext uri="{FF2B5EF4-FFF2-40B4-BE49-F238E27FC236}">
                    <a16:creationId xmlns:a16="http://schemas.microsoft.com/office/drawing/2014/main" id="{A8BCAB62-DD09-C6A3-54F0-2A353C16E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336">
                <a:extLst>
                  <a:ext uri="{FF2B5EF4-FFF2-40B4-BE49-F238E27FC236}">
                    <a16:creationId xmlns:a16="http://schemas.microsoft.com/office/drawing/2014/main" id="{A600C566-24DA-C3AF-1EC4-AA09A05A5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338">
              <a:extLst>
                <a:ext uri="{FF2B5EF4-FFF2-40B4-BE49-F238E27FC236}">
                  <a16:creationId xmlns:a16="http://schemas.microsoft.com/office/drawing/2014/main" id="{005F9578-F78B-4B7E-00C6-38FEBC3CE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340">
            <a:extLst>
              <a:ext uri="{FF2B5EF4-FFF2-40B4-BE49-F238E27FC236}">
                <a16:creationId xmlns:a16="http://schemas.microsoft.com/office/drawing/2014/main" id="{97DF7E81-DE5D-8502-EACC-781CF55E2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AD8A71-1B3C-6B49-B69C-5FBE247AC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7565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2BF6CF0C-92AC-6002-35CF-B322F6D58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AD94-8980-234A-9099-44386D584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27915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1">
            <a:extLst>
              <a:ext uri="{FF2B5EF4-FFF2-40B4-BE49-F238E27FC236}">
                <a16:creationId xmlns:a16="http://schemas.microsoft.com/office/drawing/2014/main" id="{4FA6C378-F629-0ECA-7FDB-19A99CCCD13B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347">
              <a:extLst>
                <a:ext uri="{FF2B5EF4-FFF2-40B4-BE49-F238E27FC236}">
                  <a16:creationId xmlns:a16="http://schemas.microsoft.com/office/drawing/2014/main" id="{03183B56-DEC8-E62D-FC7B-FD5D1932B4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348">
              <a:extLst>
                <a:ext uri="{FF2B5EF4-FFF2-40B4-BE49-F238E27FC236}">
                  <a16:creationId xmlns:a16="http://schemas.microsoft.com/office/drawing/2014/main" id="{0C69597E-7609-452E-735E-1A77AC8EAED1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349">
              <a:extLst>
                <a:ext uri="{FF2B5EF4-FFF2-40B4-BE49-F238E27FC236}">
                  <a16:creationId xmlns:a16="http://schemas.microsoft.com/office/drawing/2014/main" id="{70AAE6C7-73D6-FB5D-33E6-8EDA4FD8FA4E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350">
              <a:extLst>
                <a:ext uri="{FF2B5EF4-FFF2-40B4-BE49-F238E27FC236}">
                  <a16:creationId xmlns:a16="http://schemas.microsoft.com/office/drawing/2014/main" id="{C75D1F2D-0B13-0ED0-4D9D-F559642E9FB1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357">
            <a:extLst>
              <a:ext uri="{FF2B5EF4-FFF2-40B4-BE49-F238E27FC236}">
                <a16:creationId xmlns:a16="http://schemas.microsoft.com/office/drawing/2014/main" id="{2330EC9B-ECD6-3947-25AE-F434398879A1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353">
              <a:extLst>
                <a:ext uri="{FF2B5EF4-FFF2-40B4-BE49-F238E27FC236}">
                  <a16:creationId xmlns:a16="http://schemas.microsoft.com/office/drawing/2014/main" id="{A31DE6DC-E341-179C-FEBD-FD51A4716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354">
              <a:extLst>
                <a:ext uri="{FF2B5EF4-FFF2-40B4-BE49-F238E27FC236}">
                  <a16:creationId xmlns:a16="http://schemas.microsoft.com/office/drawing/2014/main" id="{DE5EA8EB-19E7-E231-43C2-DF4B3DEA07BB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355">
              <a:extLst>
                <a:ext uri="{FF2B5EF4-FFF2-40B4-BE49-F238E27FC236}">
                  <a16:creationId xmlns:a16="http://schemas.microsoft.com/office/drawing/2014/main" id="{DACA4BB0-34E9-D065-8BAA-DBF94EE70BCC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356">
              <a:extLst>
                <a:ext uri="{FF2B5EF4-FFF2-40B4-BE49-F238E27FC236}">
                  <a16:creationId xmlns:a16="http://schemas.microsoft.com/office/drawing/2014/main" id="{CF6CCEA8-6D0A-BA00-F9A7-6972704C4FA6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358">
            <a:extLst>
              <a:ext uri="{FF2B5EF4-FFF2-40B4-BE49-F238E27FC236}">
                <a16:creationId xmlns:a16="http://schemas.microsoft.com/office/drawing/2014/main" id="{4B7AB56D-FF59-A1B3-EEC9-BA1524255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367">
            <a:extLst>
              <a:ext uri="{FF2B5EF4-FFF2-40B4-BE49-F238E27FC236}">
                <a16:creationId xmlns:a16="http://schemas.microsoft.com/office/drawing/2014/main" id="{BDD98EB2-BF84-EB3B-DC8A-4B39A1454477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365">
              <a:extLst>
                <a:ext uri="{FF2B5EF4-FFF2-40B4-BE49-F238E27FC236}">
                  <a16:creationId xmlns:a16="http://schemas.microsoft.com/office/drawing/2014/main" id="{BE4B5691-D149-DA28-BC4F-860A1F740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359">
                <a:extLst>
                  <a:ext uri="{FF2B5EF4-FFF2-40B4-BE49-F238E27FC236}">
                    <a16:creationId xmlns:a16="http://schemas.microsoft.com/office/drawing/2014/main" id="{A1F0F6C0-8576-B2BF-5C7B-013F49EF1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360">
                <a:extLst>
                  <a:ext uri="{FF2B5EF4-FFF2-40B4-BE49-F238E27FC236}">
                    <a16:creationId xmlns:a16="http://schemas.microsoft.com/office/drawing/2014/main" id="{0F7FC1B0-8691-23ED-C591-AEE6F8C55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361">
                <a:extLst>
                  <a:ext uri="{FF2B5EF4-FFF2-40B4-BE49-F238E27FC236}">
                    <a16:creationId xmlns:a16="http://schemas.microsoft.com/office/drawing/2014/main" id="{8C3924B4-3972-87E9-19BE-635994400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362">
                <a:extLst>
                  <a:ext uri="{FF2B5EF4-FFF2-40B4-BE49-F238E27FC236}">
                    <a16:creationId xmlns:a16="http://schemas.microsoft.com/office/drawing/2014/main" id="{370E9442-61AC-3DE1-8E10-1A79BC066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363">
                <a:extLst>
                  <a:ext uri="{FF2B5EF4-FFF2-40B4-BE49-F238E27FC236}">
                    <a16:creationId xmlns:a16="http://schemas.microsoft.com/office/drawing/2014/main" id="{CF8E40BC-5EB4-B639-DBF5-CACB3CCE9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364">
                <a:extLst>
                  <a:ext uri="{FF2B5EF4-FFF2-40B4-BE49-F238E27FC236}">
                    <a16:creationId xmlns:a16="http://schemas.microsoft.com/office/drawing/2014/main" id="{FA45E9F8-A997-CA24-B235-D29FE61CE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366">
              <a:extLst>
                <a:ext uri="{FF2B5EF4-FFF2-40B4-BE49-F238E27FC236}">
                  <a16:creationId xmlns:a16="http://schemas.microsoft.com/office/drawing/2014/main" id="{459502BB-955E-48D8-3F0B-6888FAB073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52" name="Shape 352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368">
            <a:extLst>
              <a:ext uri="{FF2B5EF4-FFF2-40B4-BE49-F238E27FC236}">
                <a16:creationId xmlns:a16="http://schemas.microsoft.com/office/drawing/2014/main" id="{025F4B78-6404-BA09-C8AB-7CD5ACC8B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01365C-6E3C-544B-81E6-FEA1CC6AD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22445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9">
            <a:extLst>
              <a:ext uri="{FF2B5EF4-FFF2-40B4-BE49-F238E27FC236}">
                <a16:creationId xmlns:a16="http://schemas.microsoft.com/office/drawing/2014/main" id="{B0CA0880-F70E-FED0-96EA-4D6E32F99833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375">
              <a:extLst>
                <a:ext uri="{FF2B5EF4-FFF2-40B4-BE49-F238E27FC236}">
                  <a16:creationId xmlns:a16="http://schemas.microsoft.com/office/drawing/2014/main" id="{73B58DD2-048B-6CD5-0187-6407930A08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376">
              <a:extLst>
                <a:ext uri="{FF2B5EF4-FFF2-40B4-BE49-F238E27FC236}">
                  <a16:creationId xmlns:a16="http://schemas.microsoft.com/office/drawing/2014/main" id="{C5B20E25-C90F-1AEC-343F-C9A9EDD2AE65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377">
              <a:extLst>
                <a:ext uri="{FF2B5EF4-FFF2-40B4-BE49-F238E27FC236}">
                  <a16:creationId xmlns:a16="http://schemas.microsoft.com/office/drawing/2014/main" id="{948D1607-308E-0F0D-7214-CD4DBCC387F5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378">
              <a:extLst>
                <a:ext uri="{FF2B5EF4-FFF2-40B4-BE49-F238E27FC236}">
                  <a16:creationId xmlns:a16="http://schemas.microsoft.com/office/drawing/2014/main" id="{A5C3FF15-8A43-974A-D9C0-3E15DAEDDD4B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385">
            <a:extLst>
              <a:ext uri="{FF2B5EF4-FFF2-40B4-BE49-F238E27FC236}">
                <a16:creationId xmlns:a16="http://schemas.microsoft.com/office/drawing/2014/main" id="{ED3CBECB-4FE2-58A7-A912-84F909F25D6D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381">
              <a:extLst>
                <a:ext uri="{FF2B5EF4-FFF2-40B4-BE49-F238E27FC236}">
                  <a16:creationId xmlns:a16="http://schemas.microsoft.com/office/drawing/2014/main" id="{AC54D0E7-0C34-BA9C-AFDA-B358DAFCF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382">
              <a:extLst>
                <a:ext uri="{FF2B5EF4-FFF2-40B4-BE49-F238E27FC236}">
                  <a16:creationId xmlns:a16="http://schemas.microsoft.com/office/drawing/2014/main" id="{A545A936-7F44-7423-51A6-9A29EA6CEAAF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383">
              <a:extLst>
                <a:ext uri="{FF2B5EF4-FFF2-40B4-BE49-F238E27FC236}">
                  <a16:creationId xmlns:a16="http://schemas.microsoft.com/office/drawing/2014/main" id="{9C6745F3-FAD5-CFAA-E477-4D0895BB68D3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384">
              <a:extLst>
                <a:ext uri="{FF2B5EF4-FFF2-40B4-BE49-F238E27FC236}">
                  <a16:creationId xmlns:a16="http://schemas.microsoft.com/office/drawing/2014/main" id="{4F61DA04-D0A5-9549-6349-5D97E3AEBA5B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386">
            <a:extLst>
              <a:ext uri="{FF2B5EF4-FFF2-40B4-BE49-F238E27FC236}">
                <a16:creationId xmlns:a16="http://schemas.microsoft.com/office/drawing/2014/main" id="{2B4EFA23-73E3-C287-FC1F-ADE7DD915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395">
            <a:extLst>
              <a:ext uri="{FF2B5EF4-FFF2-40B4-BE49-F238E27FC236}">
                <a16:creationId xmlns:a16="http://schemas.microsoft.com/office/drawing/2014/main" id="{93AEE866-0592-402E-8F32-3209EEB1A55C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393">
              <a:extLst>
                <a:ext uri="{FF2B5EF4-FFF2-40B4-BE49-F238E27FC236}">
                  <a16:creationId xmlns:a16="http://schemas.microsoft.com/office/drawing/2014/main" id="{EA59F94A-DA11-5DCE-27E1-68643A7EE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387">
                <a:extLst>
                  <a:ext uri="{FF2B5EF4-FFF2-40B4-BE49-F238E27FC236}">
                    <a16:creationId xmlns:a16="http://schemas.microsoft.com/office/drawing/2014/main" id="{974AAEA4-0693-10F5-DE0B-FAC39BE2B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388">
                <a:extLst>
                  <a:ext uri="{FF2B5EF4-FFF2-40B4-BE49-F238E27FC236}">
                    <a16:creationId xmlns:a16="http://schemas.microsoft.com/office/drawing/2014/main" id="{CD4C72C1-BA8A-DB09-9E27-23CF73CE8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389">
                <a:extLst>
                  <a:ext uri="{FF2B5EF4-FFF2-40B4-BE49-F238E27FC236}">
                    <a16:creationId xmlns:a16="http://schemas.microsoft.com/office/drawing/2014/main" id="{0729A40F-507D-CF99-34E6-19B559129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390">
                <a:extLst>
                  <a:ext uri="{FF2B5EF4-FFF2-40B4-BE49-F238E27FC236}">
                    <a16:creationId xmlns:a16="http://schemas.microsoft.com/office/drawing/2014/main" id="{0D7238AC-8B28-5273-4F34-F826D5176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391">
                <a:extLst>
                  <a:ext uri="{FF2B5EF4-FFF2-40B4-BE49-F238E27FC236}">
                    <a16:creationId xmlns:a16="http://schemas.microsoft.com/office/drawing/2014/main" id="{AF5FE687-DA26-E5EC-2F11-5A55A7F1E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392">
                <a:extLst>
                  <a:ext uri="{FF2B5EF4-FFF2-40B4-BE49-F238E27FC236}">
                    <a16:creationId xmlns:a16="http://schemas.microsoft.com/office/drawing/2014/main" id="{98E5E732-2A36-5D29-7829-37A1A1818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394">
              <a:extLst>
                <a:ext uri="{FF2B5EF4-FFF2-40B4-BE49-F238E27FC236}">
                  <a16:creationId xmlns:a16="http://schemas.microsoft.com/office/drawing/2014/main" id="{8CA76BE8-3256-858C-1B03-130303D2F3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396">
            <a:extLst>
              <a:ext uri="{FF2B5EF4-FFF2-40B4-BE49-F238E27FC236}">
                <a16:creationId xmlns:a16="http://schemas.microsoft.com/office/drawing/2014/main" id="{8436C524-2008-7D19-1BA9-AB01CDBB1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00B710-8D02-BD47-8EA9-461CFA218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45614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7">
            <a:extLst>
              <a:ext uri="{FF2B5EF4-FFF2-40B4-BE49-F238E27FC236}">
                <a16:creationId xmlns:a16="http://schemas.microsoft.com/office/drawing/2014/main" id="{0AD030EE-E3DF-0574-D542-DBF31F7035EF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403">
              <a:extLst>
                <a:ext uri="{FF2B5EF4-FFF2-40B4-BE49-F238E27FC236}">
                  <a16:creationId xmlns:a16="http://schemas.microsoft.com/office/drawing/2014/main" id="{BC9CE539-44EA-854C-9E9A-BC0D1EF15E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404">
              <a:extLst>
                <a:ext uri="{FF2B5EF4-FFF2-40B4-BE49-F238E27FC236}">
                  <a16:creationId xmlns:a16="http://schemas.microsoft.com/office/drawing/2014/main" id="{399D4371-99C8-35F8-1C96-34B559596EA8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405">
              <a:extLst>
                <a:ext uri="{FF2B5EF4-FFF2-40B4-BE49-F238E27FC236}">
                  <a16:creationId xmlns:a16="http://schemas.microsoft.com/office/drawing/2014/main" id="{241E3529-C640-09D2-4E86-01612189DF1A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406">
              <a:extLst>
                <a:ext uri="{FF2B5EF4-FFF2-40B4-BE49-F238E27FC236}">
                  <a16:creationId xmlns:a16="http://schemas.microsoft.com/office/drawing/2014/main" id="{088E6B24-7FCF-1F53-0401-7FA54247B0EA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" name="Shape 408">
            <a:extLst>
              <a:ext uri="{FF2B5EF4-FFF2-40B4-BE49-F238E27FC236}">
                <a16:creationId xmlns:a16="http://schemas.microsoft.com/office/drawing/2014/main" id="{B357D662-168E-0468-DBF1-A4676965E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8" name="Group 417">
            <a:extLst>
              <a:ext uri="{FF2B5EF4-FFF2-40B4-BE49-F238E27FC236}">
                <a16:creationId xmlns:a16="http://schemas.microsoft.com/office/drawing/2014/main" id="{A26E3D88-E85C-6310-130C-5237005CCB80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9" name="Group 415">
              <a:extLst>
                <a:ext uri="{FF2B5EF4-FFF2-40B4-BE49-F238E27FC236}">
                  <a16:creationId xmlns:a16="http://schemas.microsoft.com/office/drawing/2014/main" id="{CD5D3C19-9D7C-BB7E-EBBF-E2A354D30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1" name="Shape 409">
                <a:extLst>
                  <a:ext uri="{FF2B5EF4-FFF2-40B4-BE49-F238E27FC236}">
                    <a16:creationId xmlns:a16="http://schemas.microsoft.com/office/drawing/2014/main" id="{E3DA15F1-D0A0-6006-277D-793658874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" name="Shape 410">
                <a:extLst>
                  <a:ext uri="{FF2B5EF4-FFF2-40B4-BE49-F238E27FC236}">
                    <a16:creationId xmlns:a16="http://schemas.microsoft.com/office/drawing/2014/main" id="{FEA86FF3-AD86-B6A1-09C8-19FA545A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" name="Shape 411">
                <a:extLst>
                  <a:ext uri="{FF2B5EF4-FFF2-40B4-BE49-F238E27FC236}">
                    <a16:creationId xmlns:a16="http://schemas.microsoft.com/office/drawing/2014/main" id="{108C7025-766C-307B-F79D-4C88BD0E5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4" name="Shape 412">
                <a:extLst>
                  <a:ext uri="{FF2B5EF4-FFF2-40B4-BE49-F238E27FC236}">
                    <a16:creationId xmlns:a16="http://schemas.microsoft.com/office/drawing/2014/main" id="{2E11E9DF-2640-D157-E53A-C232ADF2D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5" name="Shape 413">
                <a:extLst>
                  <a:ext uri="{FF2B5EF4-FFF2-40B4-BE49-F238E27FC236}">
                    <a16:creationId xmlns:a16="http://schemas.microsoft.com/office/drawing/2014/main" id="{5E818409-57DD-B56E-C289-EE39928EA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6" name="Shape 414">
                <a:extLst>
                  <a:ext uri="{FF2B5EF4-FFF2-40B4-BE49-F238E27FC236}">
                    <a16:creationId xmlns:a16="http://schemas.microsoft.com/office/drawing/2014/main" id="{8EDF20A4-7A33-E9DF-BF58-28FF14F8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0" name="Shape 416">
              <a:extLst>
                <a:ext uri="{FF2B5EF4-FFF2-40B4-BE49-F238E27FC236}">
                  <a16:creationId xmlns:a16="http://schemas.microsoft.com/office/drawing/2014/main" id="{8C3B02BC-8005-A72C-A613-E634E9BDD0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7" name="Shape 418">
            <a:extLst>
              <a:ext uri="{FF2B5EF4-FFF2-40B4-BE49-F238E27FC236}">
                <a16:creationId xmlns:a16="http://schemas.microsoft.com/office/drawing/2014/main" id="{EB2FACA7-CAA8-773F-CA8D-E32A97A4F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40265C-23F2-BE4C-ADC5-6EC65526F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95400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9">
            <a:extLst>
              <a:ext uri="{FF2B5EF4-FFF2-40B4-BE49-F238E27FC236}">
                <a16:creationId xmlns:a16="http://schemas.microsoft.com/office/drawing/2014/main" id="{0C226F20-ED92-7039-29A9-BB06D0FB0DCB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425">
              <a:extLst>
                <a:ext uri="{FF2B5EF4-FFF2-40B4-BE49-F238E27FC236}">
                  <a16:creationId xmlns:a16="http://schemas.microsoft.com/office/drawing/2014/main" id="{4B7F62E6-6E63-0923-2AC7-B75E7B1D4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426">
              <a:extLst>
                <a:ext uri="{FF2B5EF4-FFF2-40B4-BE49-F238E27FC236}">
                  <a16:creationId xmlns:a16="http://schemas.microsoft.com/office/drawing/2014/main" id="{F1D818BD-DED5-87B1-C973-131802F72BFB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427">
              <a:extLst>
                <a:ext uri="{FF2B5EF4-FFF2-40B4-BE49-F238E27FC236}">
                  <a16:creationId xmlns:a16="http://schemas.microsoft.com/office/drawing/2014/main" id="{FF70A5B5-0709-EECA-86B1-70A9518DC18A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428">
              <a:extLst>
                <a:ext uri="{FF2B5EF4-FFF2-40B4-BE49-F238E27FC236}">
                  <a16:creationId xmlns:a16="http://schemas.microsoft.com/office/drawing/2014/main" id="{8044F296-44C5-00EF-909A-E00BC7D4A9A5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435">
            <a:extLst>
              <a:ext uri="{FF2B5EF4-FFF2-40B4-BE49-F238E27FC236}">
                <a16:creationId xmlns:a16="http://schemas.microsoft.com/office/drawing/2014/main" id="{B07B0D5C-31C5-582E-043B-AD01A3095862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431">
              <a:extLst>
                <a:ext uri="{FF2B5EF4-FFF2-40B4-BE49-F238E27FC236}">
                  <a16:creationId xmlns:a16="http://schemas.microsoft.com/office/drawing/2014/main" id="{594787E6-D88F-3A73-3E81-EAA9C0D8B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432">
              <a:extLst>
                <a:ext uri="{FF2B5EF4-FFF2-40B4-BE49-F238E27FC236}">
                  <a16:creationId xmlns:a16="http://schemas.microsoft.com/office/drawing/2014/main" id="{38E01AC7-3AD4-0E2F-9A17-84A6BE4D3CD7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433">
              <a:extLst>
                <a:ext uri="{FF2B5EF4-FFF2-40B4-BE49-F238E27FC236}">
                  <a16:creationId xmlns:a16="http://schemas.microsoft.com/office/drawing/2014/main" id="{182723C0-A315-D200-F7D1-830BBD2FB1CD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434">
              <a:extLst>
                <a:ext uri="{FF2B5EF4-FFF2-40B4-BE49-F238E27FC236}">
                  <a16:creationId xmlns:a16="http://schemas.microsoft.com/office/drawing/2014/main" id="{2432640F-0394-9208-E1D5-F5B6659A4B65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436">
            <a:extLst>
              <a:ext uri="{FF2B5EF4-FFF2-40B4-BE49-F238E27FC236}">
                <a16:creationId xmlns:a16="http://schemas.microsoft.com/office/drawing/2014/main" id="{C9688659-5A7C-F325-AAD5-1266F9D54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66075"/>
            <a:ext cx="536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445">
            <a:extLst>
              <a:ext uri="{FF2B5EF4-FFF2-40B4-BE49-F238E27FC236}">
                <a16:creationId xmlns:a16="http://schemas.microsoft.com/office/drawing/2014/main" id="{96527A99-3C23-7914-3BD8-A5AB96369B3B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443">
              <a:extLst>
                <a:ext uri="{FF2B5EF4-FFF2-40B4-BE49-F238E27FC236}">
                  <a16:creationId xmlns:a16="http://schemas.microsoft.com/office/drawing/2014/main" id="{1D8024E0-A968-6DE2-D4D0-41DB7D35A9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437">
                <a:extLst>
                  <a:ext uri="{FF2B5EF4-FFF2-40B4-BE49-F238E27FC236}">
                    <a16:creationId xmlns:a16="http://schemas.microsoft.com/office/drawing/2014/main" id="{303402AD-0072-C636-CE84-D08406CCB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438">
                <a:extLst>
                  <a:ext uri="{FF2B5EF4-FFF2-40B4-BE49-F238E27FC236}">
                    <a16:creationId xmlns:a16="http://schemas.microsoft.com/office/drawing/2014/main" id="{4E2D23C7-0E15-10AF-A04A-360BA4B81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439">
                <a:extLst>
                  <a:ext uri="{FF2B5EF4-FFF2-40B4-BE49-F238E27FC236}">
                    <a16:creationId xmlns:a16="http://schemas.microsoft.com/office/drawing/2014/main" id="{C3DE7CBC-9C7F-BB53-5182-61F3B90B8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440">
                <a:extLst>
                  <a:ext uri="{FF2B5EF4-FFF2-40B4-BE49-F238E27FC236}">
                    <a16:creationId xmlns:a16="http://schemas.microsoft.com/office/drawing/2014/main" id="{94B025FC-907A-3225-28F9-3AD9AB9DF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441">
                <a:extLst>
                  <a:ext uri="{FF2B5EF4-FFF2-40B4-BE49-F238E27FC236}">
                    <a16:creationId xmlns:a16="http://schemas.microsoft.com/office/drawing/2014/main" id="{8E6187E5-7C46-37E1-9F7B-7ED0AEFB4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442">
                <a:extLst>
                  <a:ext uri="{FF2B5EF4-FFF2-40B4-BE49-F238E27FC236}">
                    <a16:creationId xmlns:a16="http://schemas.microsoft.com/office/drawing/2014/main" id="{7355BD8C-9F44-C8DA-23A1-192D84A00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444">
              <a:extLst>
                <a:ext uri="{FF2B5EF4-FFF2-40B4-BE49-F238E27FC236}">
                  <a16:creationId xmlns:a16="http://schemas.microsoft.com/office/drawing/2014/main" id="{7843FE68-07C0-F875-BB3E-D8C2F4DBF1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30" name="Shape 430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446">
            <a:extLst>
              <a:ext uri="{FF2B5EF4-FFF2-40B4-BE49-F238E27FC236}">
                <a16:creationId xmlns:a16="http://schemas.microsoft.com/office/drawing/2014/main" id="{06AFB46A-47FE-2F7C-2568-DE0F4CA13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F6CA42-275A-3D43-832A-C4E0D5B67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3232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8AE2C3D0-CF86-20F5-5397-1B382E379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C499F-20F9-8F42-873D-03104556A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61141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4">
            <a:extLst>
              <a:ext uri="{FF2B5EF4-FFF2-40B4-BE49-F238E27FC236}">
                <a16:creationId xmlns:a16="http://schemas.microsoft.com/office/drawing/2014/main" id="{F25FF4D3-3683-D26E-D7F0-6F80A54120ED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460">
              <a:extLst>
                <a:ext uri="{FF2B5EF4-FFF2-40B4-BE49-F238E27FC236}">
                  <a16:creationId xmlns:a16="http://schemas.microsoft.com/office/drawing/2014/main" id="{19244295-C5C5-E89E-A6D8-839D1152F3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461">
              <a:extLst>
                <a:ext uri="{FF2B5EF4-FFF2-40B4-BE49-F238E27FC236}">
                  <a16:creationId xmlns:a16="http://schemas.microsoft.com/office/drawing/2014/main" id="{5CC52619-EDD7-9F31-D975-127BE0943EA6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462">
              <a:extLst>
                <a:ext uri="{FF2B5EF4-FFF2-40B4-BE49-F238E27FC236}">
                  <a16:creationId xmlns:a16="http://schemas.microsoft.com/office/drawing/2014/main" id="{A23BA468-0D2D-66AE-A800-EE3D066BC1F2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463">
              <a:extLst>
                <a:ext uri="{FF2B5EF4-FFF2-40B4-BE49-F238E27FC236}">
                  <a16:creationId xmlns:a16="http://schemas.microsoft.com/office/drawing/2014/main" id="{2DE73D97-09C6-589F-E3D6-B39565217551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469">
            <a:extLst>
              <a:ext uri="{FF2B5EF4-FFF2-40B4-BE49-F238E27FC236}">
                <a16:creationId xmlns:a16="http://schemas.microsoft.com/office/drawing/2014/main" id="{6C26079A-FAA4-DE7A-2248-2D020CD40D08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465">
              <a:extLst>
                <a:ext uri="{FF2B5EF4-FFF2-40B4-BE49-F238E27FC236}">
                  <a16:creationId xmlns:a16="http://schemas.microsoft.com/office/drawing/2014/main" id="{A3404F02-092E-B89E-8B5D-7DE9EA110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466">
              <a:extLst>
                <a:ext uri="{FF2B5EF4-FFF2-40B4-BE49-F238E27FC236}">
                  <a16:creationId xmlns:a16="http://schemas.microsoft.com/office/drawing/2014/main" id="{B582EE2E-FC0E-FA16-A00F-4816CEBE09F5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467">
              <a:extLst>
                <a:ext uri="{FF2B5EF4-FFF2-40B4-BE49-F238E27FC236}">
                  <a16:creationId xmlns:a16="http://schemas.microsoft.com/office/drawing/2014/main" id="{10B087F0-C5A1-5A12-A4B8-E20FC8AE0863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468">
              <a:extLst>
                <a:ext uri="{FF2B5EF4-FFF2-40B4-BE49-F238E27FC236}">
                  <a16:creationId xmlns:a16="http://schemas.microsoft.com/office/drawing/2014/main" id="{BADE905B-4177-CF64-66B9-0B6ACB6D6011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470">
            <a:extLst>
              <a:ext uri="{FF2B5EF4-FFF2-40B4-BE49-F238E27FC236}">
                <a16:creationId xmlns:a16="http://schemas.microsoft.com/office/drawing/2014/main" id="{DDDF1734-4E92-18A2-6E7E-877E97120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479">
            <a:extLst>
              <a:ext uri="{FF2B5EF4-FFF2-40B4-BE49-F238E27FC236}">
                <a16:creationId xmlns:a16="http://schemas.microsoft.com/office/drawing/2014/main" id="{F4499753-EA27-6038-8E71-D7F5BF4E71B1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477">
              <a:extLst>
                <a:ext uri="{FF2B5EF4-FFF2-40B4-BE49-F238E27FC236}">
                  <a16:creationId xmlns:a16="http://schemas.microsoft.com/office/drawing/2014/main" id="{5CA062B3-9F83-6EB1-675E-0AB917563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471">
                <a:extLst>
                  <a:ext uri="{FF2B5EF4-FFF2-40B4-BE49-F238E27FC236}">
                    <a16:creationId xmlns:a16="http://schemas.microsoft.com/office/drawing/2014/main" id="{3AE32642-8503-94D7-B75D-2D8707A6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472">
                <a:extLst>
                  <a:ext uri="{FF2B5EF4-FFF2-40B4-BE49-F238E27FC236}">
                    <a16:creationId xmlns:a16="http://schemas.microsoft.com/office/drawing/2014/main" id="{F80F3986-D566-10DA-ED6E-9BC76CCA3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473">
                <a:extLst>
                  <a:ext uri="{FF2B5EF4-FFF2-40B4-BE49-F238E27FC236}">
                    <a16:creationId xmlns:a16="http://schemas.microsoft.com/office/drawing/2014/main" id="{73CA385A-8A8A-778F-9DD4-C44D024FE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474">
                <a:extLst>
                  <a:ext uri="{FF2B5EF4-FFF2-40B4-BE49-F238E27FC236}">
                    <a16:creationId xmlns:a16="http://schemas.microsoft.com/office/drawing/2014/main" id="{8A85E9FC-22D3-2300-E607-A0D9F548A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475">
                <a:extLst>
                  <a:ext uri="{FF2B5EF4-FFF2-40B4-BE49-F238E27FC236}">
                    <a16:creationId xmlns:a16="http://schemas.microsoft.com/office/drawing/2014/main" id="{5C8193C2-21B3-7DAF-6D7D-D98F623AC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476">
                <a:extLst>
                  <a:ext uri="{FF2B5EF4-FFF2-40B4-BE49-F238E27FC236}">
                    <a16:creationId xmlns:a16="http://schemas.microsoft.com/office/drawing/2014/main" id="{EA1F5EB8-3634-D341-F916-8291A7001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478">
              <a:extLst>
                <a:ext uri="{FF2B5EF4-FFF2-40B4-BE49-F238E27FC236}">
                  <a16:creationId xmlns:a16="http://schemas.microsoft.com/office/drawing/2014/main" id="{886EB357-41B7-184B-EA5A-3805906BF4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80" name="Shape 480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481">
            <a:extLst>
              <a:ext uri="{FF2B5EF4-FFF2-40B4-BE49-F238E27FC236}">
                <a16:creationId xmlns:a16="http://schemas.microsoft.com/office/drawing/2014/main" id="{4A5EFC86-4831-DBB5-6E71-69431E1F3D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5811A-D2FF-A846-9E7F-D1CB83841F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99178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2">
            <a:extLst>
              <a:ext uri="{FF2B5EF4-FFF2-40B4-BE49-F238E27FC236}">
                <a16:creationId xmlns:a16="http://schemas.microsoft.com/office/drawing/2014/main" id="{5A89B7DD-A28C-0E11-4061-D110A24A4E66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488">
              <a:extLst>
                <a:ext uri="{FF2B5EF4-FFF2-40B4-BE49-F238E27FC236}">
                  <a16:creationId xmlns:a16="http://schemas.microsoft.com/office/drawing/2014/main" id="{3381B448-71E6-CF31-8FFB-1C4AEB3796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489">
              <a:extLst>
                <a:ext uri="{FF2B5EF4-FFF2-40B4-BE49-F238E27FC236}">
                  <a16:creationId xmlns:a16="http://schemas.microsoft.com/office/drawing/2014/main" id="{54E80A5D-E358-86AE-BC70-210C886942DD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490">
              <a:extLst>
                <a:ext uri="{FF2B5EF4-FFF2-40B4-BE49-F238E27FC236}">
                  <a16:creationId xmlns:a16="http://schemas.microsoft.com/office/drawing/2014/main" id="{B41428D9-7180-FA36-33B4-13459385D655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491">
              <a:extLst>
                <a:ext uri="{FF2B5EF4-FFF2-40B4-BE49-F238E27FC236}">
                  <a16:creationId xmlns:a16="http://schemas.microsoft.com/office/drawing/2014/main" id="{2682F420-E10E-78B4-F0D7-F5BC1340303A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497">
            <a:extLst>
              <a:ext uri="{FF2B5EF4-FFF2-40B4-BE49-F238E27FC236}">
                <a16:creationId xmlns:a16="http://schemas.microsoft.com/office/drawing/2014/main" id="{4391E975-1CCF-4201-E870-416080E714AD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493">
              <a:extLst>
                <a:ext uri="{FF2B5EF4-FFF2-40B4-BE49-F238E27FC236}">
                  <a16:creationId xmlns:a16="http://schemas.microsoft.com/office/drawing/2014/main" id="{B1E27F4B-FFAD-2BB9-84C2-F2C203B95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494">
              <a:extLst>
                <a:ext uri="{FF2B5EF4-FFF2-40B4-BE49-F238E27FC236}">
                  <a16:creationId xmlns:a16="http://schemas.microsoft.com/office/drawing/2014/main" id="{8398C749-B9C1-BFB8-720F-96CB8830B7D4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495">
              <a:extLst>
                <a:ext uri="{FF2B5EF4-FFF2-40B4-BE49-F238E27FC236}">
                  <a16:creationId xmlns:a16="http://schemas.microsoft.com/office/drawing/2014/main" id="{13703441-34F5-4436-6EBF-E9638FF35EFF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496">
              <a:extLst>
                <a:ext uri="{FF2B5EF4-FFF2-40B4-BE49-F238E27FC236}">
                  <a16:creationId xmlns:a16="http://schemas.microsoft.com/office/drawing/2014/main" id="{84BCC2C8-6FB5-610A-374E-2BF9939F4633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498">
            <a:extLst>
              <a:ext uri="{FF2B5EF4-FFF2-40B4-BE49-F238E27FC236}">
                <a16:creationId xmlns:a16="http://schemas.microsoft.com/office/drawing/2014/main" id="{8B57740C-477F-9909-AA4C-301EB29F1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507">
            <a:extLst>
              <a:ext uri="{FF2B5EF4-FFF2-40B4-BE49-F238E27FC236}">
                <a16:creationId xmlns:a16="http://schemas.microsoft.com/office/drawing/2014/main" id="{D339BBFE-77A6-9082-6B5F-552C4B7909D1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505">
              <a:extLst>
                <a:ext uri="{FF2B5EF4-FFF2-40B4-BE49-F238E27FC236}">
                  <a16:creationId xmlns:a16="http://schemas.microsoft.com/office/drawing/2014/main" id="{67299762-09E9-781C-F4BA-F26393A2A2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499">
                <a:extLst>
                  <a:ext uri="{FF2B5EF4-FFF2-40B4-BE49-F238E27FC236}">
                    <a16:creationId xmlns:a16="http://schemas.microsoft.com/office/drawing/2014/main" id="{4C7279D0-4F47-06EE-8F80-825EFBD9F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500">
                <a:extLst>
                  <a:ext uri="{FF2B5EF4-FFF2-40B4-BE49-F238E27FC236}">
                    <a16:creationId xmlns:a16="http://schemas.microsoft.com/office/drawing/2014/main" id="{281BA4C7-4F64-81D8-626B-2371D28CF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501">
                <a:extLst>
                  <a:ext uri="{FF2B5EF4-FFF2-40B4-BE49-F238E27FC236}">
                    <a16:creationId xmlns:a16="http://schemas.microsoft.com/office/drawing/2014/main" id="{8E1FB687-BABD-3991-B940-02235DE1C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502">
                <a:extLst>
                  <a:ext uri="{FF2B5EF4-FFF2-40B4-BE49-F238E27FC236}">
                    <a16:creationId xmlns:a16="http://schemas.microsoft.com/office/drawing/2014/main" id="{D0CD4D42-395D-F225-09D9-A46C3C697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503">
                <a:extLst>
                  <a:ext uri="{FF2B5EF4-FFF2-40B4-BE49-F238E27FC236}">
                    <a16:creationId xmlns:a16="http://schemas.microsoft.com/office/drawing/2014/main" id="{BA171A1F-48E0-60D5-4086-7011BE8A0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504">
                <a:extLst>
                  <a:ext uri="{FF2B5EF4-FFF2-40B4-BE49-F238E27FC236}">
                    <a16:creationId xmlns:a16="http://schemas.microsoft.com/office/drawing/2014/main" id="{A8D4CD97-625F-2843-DE85-8FABF21FE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506">
              <a:extLst>
                <a:ext uri="{FF2B5EF4-FFF2-40B4-BE49-F238E27FC236}">
                  <a16:creationId xmlns:a16="http://schemas.microsoft.com/office/drawing/2014/main" id="{D56472B9-C2F0-ED84-DBF5-EB352D69BF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08" name="Shape 508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509">
            <a:extLst>
              <a:ext uri="{FF2B5EF4-FFF2-40B4-BE49-F238E27FC236}">
                <a16:creationId xmlns:a16="http://schemas.microsoft.com/office/drawing/2014/main" id="{9AF9AEB1-5CF6-AA5C-D6DA-71439C364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8D3268-CD12-3B4B-888A-75C0F879A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4090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4">
            <a:extLst>
              <a:ext uri="{FF2B5EF4-FFF2-40B4-BE49-F238E27FC236}">
                <a16:creationId xmlns:a16="http://schemas.microsoft.com/office/drawing/2014/main" id="{8C0EADB6-6DE5-AC2C-4EA3-4F1ED8FAE2E6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3" name="Group 522">
              <a:extLst>
                <a:ext uri="{FF2B5EF4-FFF2-40B4-BE49-F238E27FC236}">
                  <a16:creationId xmlns:a16="http://schemas.microsoft.com/office/drawing/2014/main" id="{41E016A0-E383-7314-66CD-92EB36C4E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5" name="Shape 516">
                <a:extLst>
                  <a:ext uri="{FF2B5EF4-FFF2-40B4-BE49-F238E27FC236}">
                    <a16:creationId xmlns:a16="http://schemas.microsoft.com/office/drawing/2014/main" id="{EA146FB3-5F02-D5F7-61D6-BF11D9B48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6" name="Shape 517">
                <a:extLst>
                  <a:ext uri="{FF2B5EF4-FFF2-40B4-BE49-F238E27FC236}">
                    <a16:creationId xmlns:a16="http://schemas.microsoft.com/office/drawing/2014/main" id="{E96388A3-759E-3B4C-12D8-D39B1E72F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" name="Shape 518">
                <a:extLst>
                  <a:ext uri="{FF2B5EF4-FFF2-40B4-BE49-F238E27FC236}">
                    <a16:creationId xmlns:a16="http://schemas.microsoft.com/office/drawing/2014/main" id="{8CB8FCF6-B814-299A-A84E-A705FE669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" name="Shape 519">
                <a:extLst>
                  <a:ext uri="{FF2B5EF4-FFF2-40B4-BE49-F238E27FC236}">
                    <a16:creationId xmlns:a16="http://schemas.microsoft.com/office/drawing/2014/main" id="{C9D52D07-CC17-2299-1A5D-6A866F606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9" name="Shape 520">
                <a:extLst>
                  <a:ext uri="{FF2B5EF4-FFF2-40B4-BE49-F238E27FC236}">
                    <a16:creationId xmlns:a16="http://schemas.microsoft.com/office/drawing/2014/main" id="{B5750A30-4FE6-FEE3-C1D7-BEC3BD754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0" name="Shape 521">
                <a:extLst>
                  <a:ext uri="{FF2B5EF4-FFF2-40B4-BE49-F238E27FC236}">
                    <a16:creationId xmlns:a16="http://schemas.microsoft.com/office/drawing/2014/main" id="{337D937D-BA3C-D28E-02D9-D7A8B94DB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4" name="Shape 523">
              <a:extLst>
                <a:ext uri="{FF2B5EF4-FFF2-40B4-BE49-F238E27FC236}">
                  <a16:creationId xmlns:a16="http://schemas.microsoft.com/office/drawing/2014/main" id="{A930A6E1-E471-655A-972D-AD0A0888A4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1" name="Group 529">
            <a:extLst>
              <a:ext uri="{FF2B5EF4-FFF2-40B4-BE49-F238E27FC236}">
                <a16:creationId xmlns:a16="http://schemas.microsoft.com/office/drawing/2014/main" id="{0A94F964-B121-D7FC-961D-9E37A2317093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12" name="Shape 525">
              <a:extLst>
                <a:ext uri="{FF2B5EF4-FFF2-40B4-BE49-F238E27FC236}">
                  <a16:creationId xmlns:a16="http://schemas.microsoft.com/office/drawing/2014/main" id="{F42BD44B-7D06-84AB-3BAA-6CCE3F4FC5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" name="Shape 526">
              <a:extLst>
                <a:ext uri="{FF2B5EF4-FFF2-40B4-BE49-F238E27FC236}">
                  <a16:creationId xmlns:a16="http://schemas.microsoft.com/office/drawing/2014/main" id="{37481B5E-F57E-B3D1-640B-54FDC3812BD8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" name="Shape 527">
              <a:extLst>
                <a:ext uri="{FF2B5EF4-FFF2-40B4-BE49-F238E27FC236}">
                  <a16:creationId xmlns:a16="http://schemas.microsoft.com/office/drawing/2014/main" id="{18598FA1-1786-E06A-1AC4-014B6C3A38B3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" name="Shape 528">
              <a:extLst>
                <a:ext uri="{FF2B5EF4-FFF2-40B4-BE49-F238E27FC236}">
                  <a16:creationId xmlns:a16="http://schemas.microsoft.com/office/drawing/2014/main" id="{2B4C4B88-AC3A-EB42-B373-FE86CF8AB14A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6" name="Group 534">
            <a:extLst>
              <a:ext uri="{FF2B5EF4-FFF2-40B4-BE49-F238E27FC236}">
                <a16:creationId xmlns:a16="http://schemas.microsoft.com/office/drawing/2014/main" id="{B515054E-9DCC-9B1E-31D4-FF9C550B3C4B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17" name="Shape 530">
              <a:extLst>
                <a:ext uri="{FF2B5EF4-FFF2-40B4-BE49-F238E27FC236}">
                  <a16:creationId xmlns:a16="http://schemas.microsoft.com/office/drawing/2014/main" id="{4648FF33-C9F1-CADE-66C2-D751CE9CD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" name="Shape 531">
              <a:extLst>
                <a:ext uri="{FF2B5EF4-FFF2-40B4-BE49-F238E27FC236}">
                  <a16:creationId xmlns:a16="http://schemas.microsoft.com/office/drawing/2014/main" id="{FC8B297F-258C-F1D7-4866-55384D06E63A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" name="Shape 532">
              <a:extLst>
                <a:ext uri="{FF2B5EF4-FFF2-40B4-BE49-F238E27FC236}">
                  <a16:creationId xmlns:a16="http://schemas.microsoft.com/office/drawing/2014/main" id="{2A47E7B7-EAFA-A044-5F36-BB9EC4BBAC87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" name="Shape 533">
              <a:extLst>
                <a:ext uri="{FF2B5EF4-FFF2-40B4-BE49-F238E27FC236}">
                  <a16:creationId xmlns:a16="http://schemas.microsoft.com/office/drawing/2014/main" id="{A3D90D6F-8284-37EB-10B9-D2B4BA5EA4C7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1" name="Shape 535">
            <a:extLst>
              <a:ext uri="{FF2B5EF4-FFF2-40B4-BE49-F238E27FC236}">
                <a16:creationId xmlns:a16="http://schemas.microsoft.com/office/drawing/2014/main" id="{5C1A1B93-CE22-93F3-1D43-B718AED46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sp>
        <p:nvSpPr>
          <p:cNvPr id="536" name="Shape 536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537">
            <a:extLst>
              <a:ext uri="{FF2B5EF4-FFF2-40B4-BE49-F238E27FC236}">
                <a16:creationId xmlns:a16="http://schemas.microsoft.com/office/drawing/2014/main" id="{E51CFC6E-163F-0BC9-1930-87F8B4DC6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F6396-651A-7B42-94A8-7C86EEEA5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82426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2">
            <a:extLst>
              <a:ext uri="{FF2B5EF4-FFF2-40B4-BE49-F238E27FC236}">
                <a16:creationId xmlns:a16="http://schemas.microsoft.com/office/drawing/2014/main" id="{0AEB6C1E-B85E-602B-552C-3A15A39786CD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3" name="Group 550">
              <a:extLst>
                <a:ext uri="{FF2B5EF4-FFF2-40B4-BE49-F238E27FC236}">
                  <a16:creationId xmlns:a16="http://schemas.microsoft.com/office/drawing/2014/main" id="{2DE002BA-FE08-6A3E-01C4-BE2FB900CE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5" name="Shape 544">
                <a:extLst>
                  <a:ext uri="{FF2B5EF4-FFF2-40B4-BE49-F238E27FC236}">
                    <a16:creationId xmlns:a16="http://schemas.microsoft.com/office/drawing/2014/main" id="{0282A50F-8D57-18D8-3419-80380D6C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6" name="Shape 545">
                <a:extLst>
                  <a:ext uri="{FF2B5EF4-FFF2-40B4-BE49-F238E27FC236}">
                    <a16:creationId xmlns:a16="http://schemas.microsoft.com/office/drawing/2014/main" id="{5A0EE1B5-CBD8-6AB8-7EF9-AE9CFEE47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" name="Shape 546">
                <a:extLst>
                  <a:ext uri="{FF2B5EF4-FFF2-40B4-BE49-F238E27FC236}">
                    <a16:creationId xmlns:a16="http://schemas.microsoft.com/office/drawing/2014/main" id="{E5EE7EF2-4B64-6FD9-7A4A-CF9F85ABC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8" name="Shape 547">
                <a:extLst>
                  <a:ext uri="{FF2B5EF4-FFF2-40B4-BE49-F238E27FC236}">
                    <a16:creationId xmlns:a16="http://schemas.microsoft.com/office/drawing/2014/main" id="{B8AE27A1-946A-748C-2133-4204AE8EB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9" name="Shape 548">
                <a:extLst>
                  <a:ext uri="{FF2B5EF4-FFF2-40B4-BE49-F238E27FC236}">
                    <a16:creationId xmlns:a16="http://schemas.microsoft.com/office/drawing/2014/main" id="{E70C5273-FDDF-F74C-3FA8-6ABAEE531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0" name="Shape 549">
                <a:extLst>
                  <a:ext uri="{FF2B5EF4-FFF2-40B4-BE49-F238E27FC236}">
                    <a16:creationId xmlns:a16="http://schemas.microsoft.com/office/drawing/2014/main" id="{905943FE-5F0B-9013-71D8-844D363E6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4" name="Shape 551">
              <a:extLst>
                <a:ext uri="{FF2B5EF4-FFF2-40B4-BE49-F238E27FC236}">
                  <a16:creationId xmlns:a16="http://schemas.microsoft.com/office/drawing/2014/main" id="{EC786D47-99EC-540D-0A54-A9869A44FA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1" name="Group 557">
            <a:extLst>
              <a:ext uri="{FF2B5EF4-FFF2-40B4-BE49-F238E27FC236}">
                <a16:creationId xmlns:a16="http://schemas.microsoft.com/office/drawing/2014/main" id="{E0310C8F-6B3E-D035-5F95-F4AB2C95EDD4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12" name="Shape 553">
              <a:extLst>
                <a:ext uri="{FF2B5EF4-FFF2-40B4-BE49-F238E27FC236}">
                  <a16:creationId xmlns:a16="http://schemas.microsoft.com/office/drawing/2014/main" id="{ABADC975-01AD-FF0E-2EB2-C30364B006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" name="Shape 554">
              <a:extLst>
                <a:ext uri="{FF2B5EF4-FFF2-40B4-BE49-F238E27FC236}">
                  <a16:creationId xmlns:a16="http://schemas.microsoft.com/office/drawing/2014/main" id="{CE3B2AB4-6EA9-951B-895D-29A4BE78D99E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" name="Shape 555">
              <a:extLst>
                <a:ext uri="{FF2B5EF4-FFF2-40B4-BE49-F238E27FC236}">
                  <a16:creationId xmlns:a16="http://schemas.microsoft.com/office/drawing/2014/main" id="{7A742A5E-9578-9DB0-0F50-6FBDF0967792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" name="Shape 556">
              <a:extLst>
                <a:ext uri="{FF2B5EF4-FFF2-40B4-BE49-F238E27FC236}">
                  <a16:creationId xmlns:a16="http://schemas.microsoft.com/office/drawing/2014/main" id="{3931FABE-1A6C-C9C8-4ABB-69FBB0A6BE5C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6" name="Group 562">
            <a:extLst>
              <a:ext uri="{FF2B5EF4-FFF2-40B4-BE49-F238E27FC236}">
                <a16:creationId xmlns:a16="http://schemas.microsoft.com/office/drawing/2014/main" id="{0E2E8B5D-4697-6749-BAB9-21E3209533EF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17" name="Shape 558">
              <a:extLst>
                <a:ext uri="{FF2B5EF4-FFF2-40B4-BE49-F238E27FC236}">
                  <a16:creationId xmlns:a16="http://schemas.microsoft.com/office/drawing/2014/main" id="{DACB330A-893B-3A86-D7B8-FD46CF4A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" name="Shape 559">
              <a:extLst>
                <a:ext uri="{FF2B5EF4-FFF2-40B4-BE49-F238E27FC236}">
                  <a16:creationId xmlns:a16="http://schemas.microsoft.com/office/drawing/2014/main" id="{4403BBD9-14F9-E018-0793-542EF64B6301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" name="Shape 560">
              <a:extLst>
                <a:ext uri="{FF2B5EF4-FFF2-40B4-BE49-F238E27FC236}">
                  <a16:creationId xmlns:a16="http://schemas.microsoft.com/office/drawing/2014/main" id="{FFCA5570-1426-056A-D9D3-F80F18DD25F3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" name="Shape 561">
              <a:extLst>
                <a:ext uri="{FF2B5EF4-FFF2-40B4-BE49-F238E27FC236}">
                  <a16:creationId xmlns:a16="http://schemas.microsoft.com/office/drawing/2014/main" id="{6B297DC2-13CC-A9A6-34FF-FB8FAE6A00BA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1" name="Shape 563">
            <a:extLst>
              <a:ext uri="{FF2B5EF4-FFF2-40B4-BE49-F238E27FC236}">
                <a16:creationId xmlns:a16="http://schemas.microsoft.com/office/drawing/2014/main" id="{F5CB5188-4154-D5F9-E1C1-950C8CACA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sp>
        <p:nvSpPr>
          <p:cNvPr id="564" name="Shape 564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565">
            <a:extLst>
              <a:ext uri="{FF2B5EF4-FFF2-40B4-BE49-F238E27FC236}">
                <a16:creationId xmlns:a16="http://schemas.microsoft.com/office/drawing/2014/main" id="{5EBDDFBA-8556-B577-841E-2B1F6051F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E80C-81DA-1C48-B387-D952D659A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5826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6">
            <a:extLst>
              <a:ext uri="{FF2B5EF4-FFF2-40B4-BE49-F238E27FC236}">
                <a16:creationId xmlns:a16="http://schemas.microsoft.com/office/drawing/2014/main" id="{67394A3A-0257-99EF-B7ED-38AE49E2DA28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572">
              <a:extLst>
                <a:ext uri="{FF2B5EF4-FFF2-40B4-BE49-F238E27FC236}">
                  <a16:creationId xmlns:a16="http://schemas.microsoft.com/office/drawing/2014/main" id="{E35FE75D-0BAD-F27F-E6F8-195ED08754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573">
              <a:extLst>
                <a:ext uri="{FF2B5EF4-FFF2-40B4-BE49-F238E27FC236}">
                  <a16:creationId xmlns:a16="http://schemas.microsoft.com/office/drawing/2014/main" id="{65A7B970-6E88-EFC6-E206-72D686E16D56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574">
              <a:extLst>
                <a:ext uri="{FF2B5EF4-FFF2-40B4-BE49-F238E27FC236}">
                  <a16:creationId xmlns:a16="http://schemas.microsoft.com/office/drawing/2014/main" id="{0CF7DF39-EB0E-655E-E377-5F01D931B2C6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575">
              <a:extLst>
                <a:ext uri="{FF2B5EF4-FFF2-40B4-BE49-F238E27FC236}">
                  <a16:creationId xmlns:a16="http://schemas.microsoft.com/office/drawing/2014/main" id="{2A84E8EE-4FC9-97C6-D5EF-6DAA5BF586C4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582">
            <a:extLst>
              <a:ext uri="{FF2B5EF4-FFF2-40B4-BE49-F238E27FC236}">
                <a16:creationId xmlns:a16="http://schemas.microsoft.com/office/drawing/2014/main" id="{B82225DD-2CD8-5BDE-9BD8-E9E7043D1D20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578">
              <a:extLst>
                <a:ext uri="{FF2B5EF4-FFF2-40B4-BE49-F238E27FC236}">
                  <a16:creationId xmlns:a16="http://schemas.microsoft.com/office/drawing/2014/main" id="{E89CB496-BB7D-C2F6-8DBE-DD07C1AB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579">
              <a:extLst>
                <a:ext uri="{FF2B5EF4-FFF2-40B4-BE49-F238E27FC236}">
                  <a16:creationId xmlns:a16="http://schemas.microsoft.com/office/drawing/2014/main" id="{DBB4C997-7986-955D-9338-721ABCC9E826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580">
              <a:extLst>
                <a:ext uri="{FF2B5EF4-FFF2-40B4-BE49-F238E27FC236}">
                  <a16:creationId xmlns:a16="http://schemas.microsoft.com/office/drawing/2014/main" id="{E06A15E0-B37E-5646-E48C-B069E1CC057E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581">
              <a:extLst>
                <a:ext uri="{FF2B5EF4-FFF2-40B4-BE49-F238E27FC236}">
                  <a16:creationId xmlns:a16="http://schemas.microsoft.com/office/drawing/2014/main" id="{F636DE44-B5E6-E4C2-B0CC-76FAA06C8FF7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583">
            <a:extLst>
              <a:ext uri="{FF2B5EF4-FFF2-40B4-BE49-F238E27FC236}">
                <a16:creationId xmlns:a16="http://schemas.microsoft.com/office/drawing/2014/main" id="{44CDC0A9-79A2-42E4-A7FF-9FBBB728F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592">
            <a:extLst>
              <a:ext uri="{FF2B5EF4-FFF2-40B4-BE49-F238E27FC236}">
                <a16:creationId xmlns:a16="http://schemas.microsoft.com/office/drawing/2014/main" id="{CD49313F-89C2-9574-6165-A137F26E05A6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590">
              <a:extLst>
                <a:ext uri="{FF2B5EF4-FFF2-40B4-BE49-F238E27FC236}">
                  <a16:creationId xmlns:a16="http://schemas.microsoft.com/office/drawing/2014/main" id="{3623C30D-7509-16B3-A6EC-38E184C14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584">
                <a:extLst>
                  <a:ext uri="{FF2B5EF4-FFF2-40B4-BE49-F238E27FC236}">
                    <a16:creationId xmlns:a16="http://schemas.microsoft.com/office/drawing/2014/main" id="{388DEC5C-4AE1-9D49-492C-690AE865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 sz="160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585">
                <a:extLst>
                  <a:ext uri="{FF2B5EF4-FFF2-40B4-BE49-F238E27FC236}">
                    <a16:creationId xmlns:a16="http://schemas.microsoft.com/office/drawing/2014/main" id="{C68EE3E7-25A7-3313-DC1A-B69D3FD4E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 sz="160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586">
                <a:extLst>
                  <a:ext uri="{FF2B5EF4-FFF2-40B4-BE49-F238E27FC236}">
                    <a16:creationId xmlns:a16="http://schemas.microsoft.com/office/drawing/2014/main" id="{9E094094-AC0D-5166-AA89-CF972E179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 sz="160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587">
                <a:extLst>
                  <a:ext uri="{FF2B5EF4-FFF2-40B4-BE49-F238E27FC236}">
                    <a16:creationId xmlns:a16="http://schemas.microsoft.com/office/drawing/2014/main" id="{26E6767C-F361-782D-7DFD-A41F05465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 sz="160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588">
                <a:extLst>
                  <a:ext uri="{FF2B5EF4-FFF2-40B4-BE49-F238E27FC236}">
                    <a16:creationId xmlns:a16="http://schemas.microsoft.com/office/drawing/2014/main" id="{7FF73809-5D2C-7EEA-3FC3-82987CD53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 sz="160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589">
                <a:extLst>
                  <a:ext uri="{FF2B5EF4-FFF2-40B4-BE49-F238E27FC236}">
                    <a16:creationId xmlns:a16="http://schemas.microsoft.com/office/drawing/2014/main" id="{8DE959D6-7E58-CF21-EF03-A505D43F5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 sz="160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591">
              <a:extLst>
                <a:ext uri="{FF2B5EF4-FFF2-40B4-BE49-F238E27FC236}">
                  <a16:creationId xmlns:a16="http://schemas.microsoft.com/office/drawing/2014/main" id="{FAAEA4FD-720D-9CDF-C5B8-484FAC3146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77" name="Shape 577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593">
            <a:extLst>
              <a:ext uri="{FF2B5EF4-FFF2-40B4-BE49-F238E27FC236}">
                <a16:creationId xmlns:a16="http://schemas.microsoft.com/office/drawing/2014/main" id="{46624EC0-2924-08AD-139C-4CC497FB7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4748D7-1C78-3A40-9B8C-C0AC0457A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900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D49643C6-5094-3073-E8D1-2356C8EDDD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E204D-4474-C748-AB54-92E29D8D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29880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4">
            <a:extLst>
              <a:ext uri="{FF2B5EF4-FFF2-40B4-BE49-F238E27FC236}">
                <a16:creationId xmlns:a16="http://schemas.microsoft.com/office/drawing/2014/main" id="{4D0F40E4-8D90-5F91-E3DB-AA6EC39183B6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600">
              <a:extLst>
                <a:ext uri="{FF2B5EF4-FFF2-40B4-BE49-F238E27FC236}">
                  <a16:creationId xmlns:a16="http://schemas.microsoft.com/office/drawing/2014/main" id="{FD269315-7E92-5527-6835-F11294A897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601">
              <a:extLst>
                <a:ext uri="{FF2B5EF4-FFF2-40B4-BE49-F238E27FC236}">
                  <a16:creationId xmlns:a16="http://schemas.microsoft.com/office/drawing/2014/main" id="{078B483F-988B-C61F-A36F-9CDF3A5FE114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602">
              <a:extLst>
                <a:ext uri="{FF2B5EF4-FFF2-40B4-BE49-F238E27FC236}">
                  <a16:creationId xmlns:a16="http://schemas.microsoft.com/office/drawing/2014/main" id="{458B5308-C478-F5C5-5DDF-DDBB04C2BF54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603">
              <a:extLst>
                <a:ext uri="{FF2B5EF4-FFF2-40B4-BE49-F238E27FC236}">
                  <a16:creationId xmlns:a16="http://schemas.microsoft.com/office/drawing/2014/main" id="{4822A30E-E7E0-1DAF-1A3E-B0B34D94C34F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609">
            <a:extLst>
              <a:ext uri="{FF2B5EF4-FFF2-40B4-BE49-F238E27FC236}">
                <a16:creationId xmlns:a16="http://schemas.microsoft.com/office/drawing/2014/main" id="{65771778-3D97-D431-8C64-FDBB3CB8C4D2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605">
              <a:extLst>
                <a:ext uri="{FF2B5EF4-FFF2-40B4-BE49-F238E27FC236}">
                  <a16:creationId xmlns:a16="http://schemas.microsoft.com/office/drawing/2014/main" id="{4CDCC635-9844-2C4A-A7CB-14BA86CA5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606">
              <a:extLst>
                <a:ext uri="{FF2B5EF4-FFF2-40B4-BE49-F238E27FC236}">
                  <a16:creationId xmlns:a16="http://schemas.microsoft.com/office/drawing/2014/main" id="{2DB2B7AF-3D11-5695-A975-567B02489884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607">
              <a:extLst>
                <a:ext uri="{FF2B5EF4-FFF2-40B4-BE49-F238E27FC236}">
                  <a16:creationId xmlns:a16="http://schemas.microsoft.com/office/drawing/2014/main" id="{250B204B-E4A6-FA93-E850-970A91279EB6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608">
              <a:extLst>
                <a:ext uri="{FF2B5EF4-FFF2-40B4-BE49-F238E27FC236}">
                  <a16:creationId xmlns:a16="http://schemas.microsoft.com/office/drawing/2014/main" id="{211B06AD-C2EE-9237-BB59-44F03124DBCA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610">
            <a:extLst>
              <a:ext uri="{FF2B5EF4-FFF2-40B4-BE49-F238E27FC236}">
                <a16:creationId xmlns:a16="http://schemas.microsoft.com/office/drawing/2014/main" id="{FBCA942A-304D-6290-299C-71413DB5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619">
            <a:extLst>
              <a:ext uri="{FF2B5EF4-FFF2-40B4-BE49-F238E27FC236}">
                <a16:creationId xmlns:a16="http://schemas.microsoft.com/office/drawing/2014/main" id="{652B2A42-6D8F-3D35-F88E-2C398611587F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617">
              <a:extLst>
                <a:ext uri="{FF2B5EF4-FFF2-40B4-BE49-F238E27FC236}">
                  <a16:creationId xmlns:a16="http://schemas.microsoft.com/office/drawing/2014/main" id="{0E8CE670-C7D3-8B69-2FCB-DDBCCBBC0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611">
                <a:extLst>
                  <a:ext uri="{FF2B5EF4-FFF2-40B4-BE49-F238E27FC236}">
                    <a16:creationId xmlns:a16="http://schemas.microsoft.com/office/drawing/2014/main" id="{F85D8DBE-5AB5-A81A-DCE2-D4AB82BF3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612">
                <a:extLst>
                  <a:ext uri="{FF2B5EF4-FFF2-40B4-BE49-F238E27FC236}">
                    <a16:creationId xmlns:a16="http://schemas.microsoft.com/office/drawing/2014/main" id="{7D86FA25-066E-EFB6-5C80-DCAD01789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613">
                <a:extLst>
                  <a:ext uri="{FF2B5EF4-FFF2-40B4-BE49-F238E27FC236}">
                    <a16:creationId xmlns:a16="http://schemas.microsoft.com/office/drawing/2014/main" id="{9756A7F2-97E5-3F4B-A3CE-5592CA535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614">
                <a:extLst>
                  <a:ext uri="{FF2B5EF4-FFF2-40B4-BE49-F238E27FC236}">
                    <a16:creationId xmlns:a16="http://schemas.microsoft.com/office/drawing/2014/main" id="{243E2D39-2913-8C06-6DD0-41C991921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615">
                <a:extLst>
                  <a:ext uri="{FF2B5EF4-FFF2-40B4-BE49-F238E27FC236}">
                    <a16:creationId xmlns:a16="http://schemas.microsoft.com/office/drawing/2014/main" id="{271F6B99-4AF8-3DA2-0411-C61FDC73F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616">
                <a:extLst>
                  <a:ext uri="{FF2B5EF4-FFF2-40B4-BE49-F238E27FC236}">
                    <a16:creationId xmlns:a16="http://schemas.microsoft.com/office/drawing/2014/main" id="{467A9F1D-2E34-FE9D-C559-8743202DB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618">
              <a:extLst>
                <a:ext uri="{FF2B5EF4-FFF2-40B4-BE49-F238E27FC236}">
                  <a16:creationId xmlns:a16="http://schemas.microsoft.com/office/drawing/2014/main" id="{04A30038-227E-CE1C-33AB-8316B67991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20" name="Shape 620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621">
            <a:extLst>
              <a:ext uri="{FF2B5EF4-FFF2-40B4-BE49-F238E27FC236}">
                <a16:creationId xmlns:a16="http://schemas.microsoft.com/office/drawing/2014/main" id="{7666387A-576C-0184-B2A3-1A3E1DEB0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5AA304-304B-674F-8450-814C52E8D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53438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2">
            <a:extLst>
              <a:ext uri="{FF2B5EF4-FFF2-40B4-BE49-F238E27FC236}">
                <a16:creationId xmlns:a16="http://schemas.microsoft.com/office/drawing/2014/main" id="{520CF433-E1F8-6BB5-C5BC-119E71340806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628">
              <a:extLst>
                <a:ext uri="{FF2B5EF4-FFF2-40B4-BE49-F238E27FC236}">
                  <a16:creationId xmlns:a16="http://schemas.microsoft.com/office/drawing/2014/main" id="{AB4FD179-216B-9B4D-43C2-1857787FE5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629">
              <a:extLst>
                <a:ext uri="{FF2B5EF4-FFF2-40B4-BE49-F238E27FC236}">
                  <a16:creationId xmlns:a16="http://schemas.microsoft.com/office/drawing/2014/main" id="{B2E17C75-8BF0-360F-9016-385B8B60E1B4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630">
              <a:extLst>
                <a:ext uri="{FF2B5EF4-FFF2-40B4-BE49-F238E27FC236}">
                  <a16:creationId xmlns:a16="http://schemas.microsoft.com/office/drawing/2014/main" id="{8E8E063F-2D63-CB88-B51B-42243462248A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631">
              <a:extLst>
                <a:ext uri="{FF2B5EF4-FFF2-40B4-BE49-F238E27FC236}">
                  <a16:creationId xmlns:a16="http://schemas.microsoft.com/office/drawing/2014/main" id="{3B165824-3AF5-1AE9-A703-72B2E3B31BBE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637">
            <a:extLst>
              <a:ext uri="{FF2B5EF4-FFF2-40B4-BE49-F238E27FC236}">
                <a16:creationId xmlns:a16="http://schemas.microsoft.com/office/drawing/2014/main" id="{E40D14C5-81B6-0B30-74C5-F32AC2711B20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633">
              <a:extLst>
                <a:ext uri="{FF2B5EF4-FFF2-40B4-BE49-F238E27FC236}">
                  <a16:creationId xmlns:a16="http://schemas.microsoft.com/office/drawing/2014/main" id="{4F03CECB-D585-A10F-4A5F-F57EAAAD4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634">
              <a:extLst>
                <a:ext uri="{FF2B5EF4-FFF2-40B4-BE49-F238E27FC236}">
                  <a16:creationId xmlns:a16="http://schemas.microsoft.com/office/drawing/2014/main" id="{F23DD380-08FA-D1D6-E80C-78AF43992F78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635">
              <a:extLst>
                <a:ext uri="{FF2B5EF4-FFF2-40B4-BE49-F238E27FC236}">
                  <a16:creationId xmlns:a16="http://schemas.microsoft.com/office/drawing/2014/main" id="{194A1966-7778-3FAE-103B-8C2575515CB3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636">
              <a:extLst>
                <a:ext uri="{FF2B5EF4-FFF2-40B4-BE49-F238E27FC236}">
                  <a16:creationId xmlns:a16="http://schemas.microsoft.com/office/drawing/2014/main" id="{401595F3-297A-FBC3-0D95-7C3578A52F99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638">
            <a:extLst>
              <a:ext uri="{FF2B5EF4-FFF2-40B4-BE49-F238E27FC236}">
                <a16:creationId xmlns:a16="http://schemas.microsoft.com/office/drawing/2014/main" id="{B83AD8BC-17EA-94C2-D263-173AC680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647">
            <a:extLst>
              <a:ext uri="{FF2B5EF4-FFF2-40B4-BE49-F238E27FC236}">
                <a16:creationId xmlns:a16="http://schemas.microsoft.com/office/drawing/2014/main" id="{2515FE4F-773D-78C5-9805-6D56680DD952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645">
              <a:extLst>
                <a:ext uri="{FF2B5EF4-FFF2-40B4-BE49-F238E27FC236}">
                  <a16:creationId xmlns:a16="http://schemas.microsoft.com/office/drawing/2014/main" id="{7DD26114-4453-68A0-271B-E80155DDC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639">
                <a:extLst>
                  <a:ext uri="{FF2B5EF4-FFF2-40B4-BE49-F238E27FC236}">
                    <a16:creationId xmlns:a16="http://schemas.microsoft.com/office/drawing/2014/main" id="{CB747709-10B2-9F58-6120-B6785E5F8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640">
                <a:extLst>
                  <a:ext uri="{FF2B5EF4-FFF2-40B4-BE49-F238E27FC236}">
                    <a16:creationId xmlns:a16="http://schemas.microsoft.com/office/drawing/2014/main" id="{DC6D297E-AD8D-17E7-8E6A-5D46898FD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641">
                <a:extLst>
                  <a:ext uri="{FF2B5EF4-FFF2-40B4-BE49-F238E27FC236}">
                    <a16:creationId xmlns:a16="http://schemas.microsoft.com/office/drawing/2014/main" id="{A4D0C925-0EC4-8122-1F9F-0472E7732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642">
                <a:extLst>
                  <a:ext uri="{FF2B5EF4-FFF2-40B4-BE49-F238E27FC236}">
                    <a16:creationId xmlns:a16="http://schemas.microsoft.com/office/drawing/2014/main" id="{686597B5-BBE6-352D-2C7B-F80826C4D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643">
                <a:extLst>
                  <a:ext uri="{FF2B5EF4-FFF2-40B4-BE49-F238E27FC236}">
                    <a16:creationId xmlns:a16="http://schemas.microsoft.com/office/drawing/2014/main" id="{3D8E12C8-46C6-23D9-0AE6-8E414F470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644">
                <a:extLst>
                  <a:ext uri="{FF2B5EF4-FFF2-40B4-BE49-F238E27FC236}">
                    <a16:creationId xmlns:a16="http://schemas.microsoft.com/office/drawing/2014/main" id="{0E5FC6BB-65DD-BFD3-4710-B0C85382B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646">
              <a:extLst>
                <a:ext uri="{FF2B5EF4-FFF2-40B4-BE49-F238E27FC236}">
                  <a16:creationId xmlns:a16="http://schemas.microsoft.com/office/drawing/2014/main" id="{E3AA9814-9754-14F7-78AB-83FCDE8610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48" name="Shape 648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649">
            <a:extLst>
              <a:ext uri="{FF2B5EF4-FFF2-40B4-BE49-F238E27FC236}">
                <a16:creationId xmlns:a16="http://schemas.microsoft.com/office/drawing/2014/main" id="{EEA88A56-9FD6-C70B-883A-7930B0706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0E33FA-7A41-3A4F-8FE6-33BE009A8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47678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0">
            <a:extLst>
              <a:ext uri="{FF2B5EF4-FFF2-40B4-BE49-F238E27FC236}">
                <a16:creationId xmlns:a16="http://schemas.microsoft.com/office/drawing/2014/main" id="{8802A474-6B4D-9A71-4F83-C5E9DBCCE63D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656">
              <a:extLst>
                <a:ext uri="{FF2B5EF4-FFF2-40B4-BE49-F238E27FC236}">
                  <a16:creationId xmlns:a16="http://schemas.microsoft.com/office/drawing/2014/main" id="{A462FEFA-B04F-8E3E-C85A-C701BC6148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657">
              <a:extLst>
                <a:ext uri="{FF2B5EF4-FFF2-40B4-BE49-F238E27FC236}">
                  <a16:creationId xmlns:a16="http://schemas.microsoft.com/office/drawing/2014/main" id="{90441223-F9A9-6157-D8E4-D034E24503CF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658">
              <a:extLst>
                <a:ext uri="{FF2B5EF4-FFF2-40B4-BE49-F238E27FC236}">
                  <a16:creationId xmlns:a16="http://schemas.microsoft.com/office/drawing/2014/main" id="{9109A741-5A6A-2B4C-1219-D7056CE004E5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659">
              <a:extLst>
                <a:ext uri="{FF2B5EF4-FFF2-40B4-BE49-F238E27FC236}">
                  <a16:creationId xmlns:a16="http://schemas.microsoft.com/office/drawing/2014/main" id="{57D265CC-B97D-B1F0-D684-997971CBC520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665">
            <a:extLst>
              <a:ext uri="{FF2B5EF4-FFF2-40B4-BE49-F238E27FC236}">
                <a16:creationId xmlns:a16="http://schemas.microsoft.com/office/drawing/2014/main" id="{0A656406-D50E-C93F-F5B8-4660872DB4FA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661">
              <a:extLst>
                <a:ext uri="{FF2B5EF4-FFF2-40B4-BE49-F238E27FC236}">
                  <a16:creationId xmlns:a16="http://schemas.microsoft.com/office/drawing/2014/main" id="{CD7E953A-8D40-1E88-16AE-831F09BB5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662">
              <a:extLst>
                <a:ext uri="{FF2B5EF4-FFF2-40B4-BE49-F238E27FC236}">
                  <a16:creationId xmlns:a16="http://schemas.microsoft.com/office/drawing/2014/main" id="{488AB621-3D13-F5C4-8B66-D60AD86E90EA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663">
              <a:extLst>
                <a:ext uri="{FF2B5EF4-FFF2-40B4-BE49-F238E27FC236}">
                  <a16:creationId xmlns:a16="http://schemas.microsoft.com/office/drawing/2014/main" id="{BCC4BE2D-4531-C0D2-573F-4B6DC3C0D922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664">
              <a:extLst>
                <a:ext uri="{FF2B5EF4-FFF2-40B4-BE49-F238E27FC236}">
                  <a16:creationId xmlns:a16="http://schemas.microsoft.com/office/drawing/2014/main" id="{D6ED32AD-D8D7-D573-AA32-D88016F9C9F1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666">
            <a:extLst>
              <a:ext uri="{FF2B5EF4-FFF2-40B4-BE49-F238E27FC236}">
                <a16:creationId xmlns:a16="http://schemas.microsoft.com/office/drawing/2014/main" id="{7634D1FC-5F84-FD07-BB2C-D1C8E0235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675">
            <a:extLst>
              <a:ext uri="{FF2B5EF4-FFF2-40B4-BE49-F238E27FC236}">
                <a16:creationId xmlns:a16="http://schemas.microsoft.com/office/drawing/2014/main" id="{20023984-2187-B254-C12C-D84A36F8B2E8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673">
              <a:extLst>
                <a:ext uri="{FF2B5EF4-FFF2-40B4-BE49-F238E27FC236}">
                  <a16:creationId xmlns:a16="http://schemas.microsoft.com/office/drawing/2014/main" id="{D3674E47-F3BF-ABC7-EEA2-6E4F34AD6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667">
                <a:extLst>
                  <a:ext uri="{FF2B5EF4-FFF2-40B4-BE49-F238E27FC236}">
                    <a16:creationId xmlns:a16="http://schemas.microsoft.com/office/drawing/2014/main" id="{7404D017-A8AD-3C33-8C9C-9E48D2DA8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668">
                <a:extLst>
                  <a:ext uri="{FF2B5EF4-FFF2-40B4-BE49-F238E27FC236}">
                    <a16:creationId xmlns:a16="http://schemas.microsoft.com/office/drawing/2014/main" id="{6474B163-9C9C-63EF-0389-BCAEC3145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669">
                <a:extLst>
                  <a:ext uri="{FF2B5EF4-FFF2-40B4-BE49-F238E27FC236}">
                    <a16:creationId xmlns:a16="http://schemas.microsoft.com/office/drawing/2014/main" id="{A15ECFD4-2466-C85B-278B-4C36FC883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670">
                <a:extLst>
                  <a:ext uri="{FF2B5EF4-FFF2-40B4-BE49-F238E27FC236}">
                    <a16:creationId xmlns:a16="http://schemas.microsoft.com/office/drawing/2014/main" id="{8174E65E-337E-36C5-49CC-4584DD607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671">
                <a:extLst>
                  <a:ext uri="{FF2B5EF4-FFF2-40B4-BE49-F238E27FC236}">
                    <a16:creationId xmlns:a16="http://schemas.microsoft.com/office/drawing/2014/main" id="{C135F4B0-8A9E-3ACC-145F-7A4DA2B1F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672">
                <a:extLst>
                  <a:ext uri="{FF2B5EF4-FFF2-40B4-BE49-F238E27FC236}">
                    <a16:creationId xmlns:a16="http://schemas.microsoft.com/office/drawing/2014/main" id="{536FA234-3FEE-5E80-CA76-1403F2C6B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674">
              <a:extLst>
                <a:ext uri="{FF2B5EF4-FFF2-40B4-BE49-F238E27FC236}">
                  <a16:creationId xmlns:a16="http://schemas.microsoft.com/office/drawing/2014/main" id="{833EF7ED-9C0C-6E02-329A-9E4F5BEAC0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76" name="Shape 676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677">
            <a:extLst>
              <a:ext uri="{FF2B5EF4-FFF2-40B4-BE49-F238E27FC236}">
                <a16:creationId xmlns:a16="http://schemas.microsoft.com/office/drawing/2014/main" id="{92FBA19E-A394-BB39-E2B8-48BACBDC9B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015A97-4FE3-B941-BF62-EF02B505B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24142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A8C8CA14-43A6-6478-3A90-336AC17F6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4FE27-4AB1-DF46-B2EC-8CC1C87EE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10787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5">
            <a:extLst>
              <a:ext uri="{FF2B5EF4-FFF2-40B4-BE49-F238E27FC236}">
                <a16:creationId xmlns:a16="http://schemas.microsoft.com/office/drawing/2014/main" id="{7F08D4BA-B311-5055-2E18-6C1AFECF618F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691">
              <a:extLst>
                <a:ext uri="{FF2B5EF4-FFF2-40B4-BE49-F238E27FC236}">
                  <a16:creationId xmlns:a16="http://schemas.microsoft.com/office/drawing/2014/main" id="{36157F75-A991-7932-B29D-02F722E636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692">
              <a:extLst>
                <a:ext uri="{FF2B5EF4-FFF2-40B4-BE49-F238E27FC236}">
                  <a16:creationId xmlns:a16="http://schemas.microsoft.com/office/drawing/2014/main" id="{B089DB34-34E2-77B5-D72B-B735A30BB633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693">
              <a:extLst>
                <a:ext uri="{FF2B5EF4-FFF2-40B4-BE49-F238E27FC236}">
                  <a16:creationId xmlns:a16="http://schemas.microsoft.com/office/drawing/2014/main" id="{BA7C7C46-40F9-546B-FDC1-EA219846A477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694">
              <a:extLst>
                <a:ext uri="{FF2B5EF4-FFF2-40B4-BE49-F238E27FC236}">
                  <a16:creationId xmlns:a16="http://schemas.microsoft.com/office/drawing/2014/main" id="{D149FF28-FC23-2C50-6BEF-FE083D118FE7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700">
            <a:extLst>
              <a:ext uri="{FF2B5EF4-FFF2-40B4-BE49-F238E27FC236}">
                <a16:creationId xmlns:a16="http://schemas.microsoft.com/office/drawing/2014/main" id="{C1FFB560-C3B0-BCAB-BBEF-EF4D981B1408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696">
              <a:extLst>
                <a:ext uri="{FF2B5EF4-FFF2-40B4-BE49-F238E27FC236}">
                  <a16:creationId xmlns:a16="http://schemas.microsoft.com/office/drawing/2014/main" id="{2DAFD735-81EC-4095-C6FE-6EBFCDDAB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697">
              <a:extLst>
                <a:ext uri="{FF2B5EF4-FFF2-40B4-BE49-F238E27FC236}">
                  <a16:creationId xmlns:a16="http://schemas.microsoft.com/office/drawing/2014/main" id="{A1A7F7BD-95AE-11A0-943D-1D5C8A275088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698">
              <a:extLst>
                <a:ext uri="{FF2B5EF4-FFF2-40B4-BE49-F238E27FC236}">
                  <a16:creationId xmlns:a16="http://schemas.microsoft.com/office/drawing/2014/main" id="{BEDAEBAB-DACE-6135-28C1-6C049586EADA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699">
              <a:extLst>
                <a:ext uri="{FF2B5EF4-FFF2-40B4-BE49-F238E27FC236}">
                  <a16:creationId xmlns:a16="http://schemas.microsoft.com/office/drawing/2014/main" id="{50AE0B97-1186-EB5B-E8A1-EC03ED1DC5BD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701">
            <a:extLst>
              <a:ext uri="{FF2B5EF4-FFF2-40B4-BE49-F238E27FC236}">
                <a16:creationId xmlns:a16="http://schemas.microsoft.com/office/drawing/2014/main" id="{E7C6A083-B956-A886-09EF-75B23219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710">
            <a:extLst>
              <a:ext uri="{FF2B5EF4-FFF2-40B4-BE49-F238E27FC236}">
                <a16:creationId xmlns:a16="http://schemas.microsoft.com/office/drawing/2014/main" id="{E78345CD-807C-EA6C-AE61-92F2A16C4693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708">
              <a:extLst>
                <a:ext uri="{FF2B5EF4-FFF2-40B4-BE49-F238E27FC236}">
                  <a16:creationId xmlns:a16="http://schemas.microsoft.com/office/drawing/2014/main" id="{8F42D0A5-5ED9-97A8-8ECD-03C6C7813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702">
                <a:extLst>
                  <a:ext uri="{FF2B5EF4-FFF2-40B4-BE49-F238E27FC236}">
                    <a16:creationId xmlns:a16="http://schemas.microsoft.com/office/drawing/2014/main" id="{250D6A9B-D774-788C-7E64-AF464B98C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703">
                <a:extLst>
                  <a:ext uri="{FF2B5EF4-FFF2-40B4-BE49-F238E27FC236}">
                    <a16:creationId xmlns:a16="http://schemas.microsoft.com/office/drawing/2014/main" id="{4E5A77DD-FF76-6F43-5D81-7C659704D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704">
                <a:extLst>
                  <a:ext uri="{FF2B5EF4-FFF2-40B4-BE49-F238E27FC236}">
                    <a16:creationId xmlns:a16="http://schemas.microsoft.com/office/drawing/2014/main" id="{69EA061A-8A60-CDEB-FB1A-259468ACD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705">
                <a:extLst>
                  <a:ext uri="{FF2B5EF4-FFF2-40B4-BE49-F238E27FC236}">
                    <a16:creationId xmlns:a16="http://schemas.microsoft.com/office/drawing/2014/main" id="{959CD3AB-0D54-5569-DFDD-3880DCEFD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706">
                <a:extLst>
                  <a:ext uri="{FF2B5EF4-FFF2-40B4-BE49-F238E27FC236}">
                    <a16:creationId xmlns:a16="http://schemas.microsoft.com/office/drawing/2014/main" id="{4D457C8A-7311-286A-2A3E-1E2C598B2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707">
                <a:extLst>
                  <a:ext uri="{FF2B5EF4-FFF2-40B4-BE49-F238E27FC236}">
                    <a16:creationId xmlns:a16="http://schemas.microsoft.com/office/drawing/2014/main" id="{6E628696-4F62-0E5E-DE96-0D7C377AA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709">
              <a:extLst>
                <a:ext uri="{FF2B5EF4-FFF2-40B4-BE49-F238E27FC236}">
                  <a16:creationId xmlns:a16="http://schemas.microsoft.com/office/drawing/2014/main" id="{8BA2BAB4-2BC6-C32E-E1FB-4615E74366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11" name="Shape 711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712">
            <a:extLst>
              <a:ext uri="{FF2B5EF4-FFF2-40B4-BE49-F238E27FC236}">
                <a16:creationId xmlns:a16="http://schemas.microsoft.com/office/drawing/2014/main" id="{CCB6ABA7-2CE7-E236-64B5-E485F594B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79C1EC-CE17-CC43-BCB0-28B845167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46570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3">
            <a:extLst>
              <a:ext uri="{FF2B5EF4-FFF2-40B4-BE49-F238E27FC236}">
                <a16:creationId xmlns:a16="http://schemas.microsoft.com/office/drawing/2014/main" id="{C8C82ADF-8C76-0454-0807-A02F5500C649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719">
              <a:extLst>
                <a:ext uri="{FF2B5EF4-FFF2-40B4-BE49-F238E27FC236}">
                  <a16:creationId xmlns:a16="http://schemas.microsoft.com/office/drawing/2014/main" id="{00C0342D-0158-9267-9176-90A9FF8F6C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720">
              <a:extLst>
                <a:ext uri="{FF2B5EF4-FFF2-40B4-BE49-F238E27FC236}">
                  <a16:creationId xmlns:a16="http://schemas.microsoft.com/office/drawing/2014/main" id="{02C19E37-791B-10C2-0463-6F83D259B331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721">
              <a:extLst>
                <a:ext uri="{FF2B5EF4-FFF2-40B4-BE49-F238E27FC236}">
                  <a16:creationId xmlns:a16="http://schemas.microsoft.com/office/drawing/2014/main" id="{4DE45B0C-8BBB-DE9D-5A0C-08042F1F5180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722">
              <a:extLst>
                <a:ext uri="{FF2B5EF4-FFF2-40B4-BE49-F238E27FC236}">
                  <a16:creationId xmlns:a16="http://schemas.microsoft.com/office/drawing/2014/main" id="{CE087755-78D4-10A1-98A5-81F58D76931A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728">
            <a:extLst>
              <a:ext uri="{FF2B5EF4-FFF2-40B4-BE49-F238E27FC236}">
                <a16:creationId xmlns:a16="http://schemas.microsoft.com/office/drawing/2014/main" id="{3DD186BE-9BFF-CBA7-650E-70D9CA41E3E6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724">
              <a:extLst>
                <a:ext uri="{FF2B5EF4-FFF2-40B4-BE49-F238E27FC236}">
                  <a16:creationId xmlns:a16="http://schemas.microsoft.com/office/drawing/2014/main" id="{79B57C01-39D4-56F7-178E-B7C6319AB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725">
              <a:extLst>
                <a:ext uri="{FF2B5EF4-FFF2-40B4-BE49-F238E27FC236}">
                  <a16:creationId xmlns:a16="http://schemas.microsoft.com/office/drawing/2014/main" id="{26958524-8611-3730-2E0F-93EDC6450423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726">
              <a:extLst>
                <a:ext uri="{FF2B5EF4-FFF2-40B4-BE49-F238E27FC236}">
                  <a16:creationId xmlns:a16="http://schemas.microsoft.com/office/drawing/2014/main" id="{7035528A-FE77-7B80-86A4-0652A220360C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727">
              <a:extLst>
                <a:ext uri="{FF2B5EF4-FFF2-40B4-BE49-F238E27FC236}">
                  <a16:creationId xmlns:a16="http://schemas.microsoft.com/office/drawing/2014/main" id="{9DBDCCE1-BAD5-BEBE-B39E-4D3AFBCDB194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729">
            <a:extLst>
              <a:ext uri="{FF2B5EF4-FFF2-40B4-BE49-F238E27FC236}">
                <a16:creationId xmlns:a16="http://schemas.microsoft.com/office/drawing/2014/main" id="{376C1E05-56BA-B501-5841-276CF227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738">
            <a:extLst>
              <a:ext uri="{FF2B5EF4-FFF2-40B4-BE49-F238E27FC236}">
                <a16:creationId xmlns:a16="http://schemas.microsoft.com/office/drawing/2014/main" id="{0708EFFD-304E-82E6-3A30-87ABC31C8AA8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736">
              <a:extLst>
                <a:ext uri="{FF2B5EF4-FFF2-40B4-BE49-F238E27FC236}">
                  <a16:creationId xmlns:a16="http://schemas.microsoft.com/office/drawing/2014/main" id="{CCF31020-FA4A-A900-04C3-AC8DBE742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730">
                <a:extLst>
                  <a:ext uri="{FF2B5EF4-FFF2-40B4-BE49-F238E27FC236}">
                    <a16:creationId xmlns:a16="http://schemas.microsoft.com/office/drawing/2014/main" id="{DB221AD8-52A3-1C13-10CD-388F46942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731">
                <a:extLst>
                  <a:ext uri="{FF2B5EF4-FFF2-40B4-BE49-F238E27FC236}">
                    <a16:creationId xmlns:a16="http://schemas.microsoft.com/office/drawing/2014/main" id="{63E5BEFF-5C26-CC34-D553-870E47450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732">
                <a:extLst>
                  <a:ext uri="{FF2B5EF4-FFF2-40B4-BE49-F238E27FC236}">
                    <a16:creationId xmlns:a16="http://schemas.microsoft.com/office/drawing/2014/main" id="{34ABB9A4-42D5-4B81-09C0-6EB7C657D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733">
                <a:extLst>
                  <a:ext uri="{FF2B5EF4-FFF2-40B4-BE49-F238E27FC236}">
                    <a16:creationId xmlns:a16="http://schemas.microsoft.com/office/drawing/2014/main" id="{70AFDEB2-8775-0D61-DC67-B6F083A8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734">
                <a:extLst>
                  <a:ext uri="{FF2B5EF4-FFF2-40B4-BE49-F238E27FC236}">
                    <a16:creationId xmlns:a16="http://schemas.microsoft.com/office/drawing/2014/main" id="{55D04A7B-843E-A644-76B3-83B0FECFA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735">
                <a:extLst>
                  <a:ext uri="{FF2B5EF4-FFF2-40B4-BE49-F238E27FC236}">
                    <a16:creationId xmlns:a16="http://schemas.microsoft.com/office/drawing/2014/main" id="{B1D59B13-BEC7-A9F3-5FE7-63E4E8F9C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737">
              <a:extLst>
                <a:ext uri="{FF2B5EF4-FFF2-40B4-BE49-F238E27FC236}">
                  <a16:creationId xmlns:a16="http://schemas.microsoft.com/office/drawing/2014/main" id="{66015478-0413-7064-2816-7EF02F8083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39" name="Shape 739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740">
            <a:extLst>
              <a:ext uri="{FF2B5EF4-FFF2-40B4-BE49-F238E27FC236}">
                <a16:creationId xmlns:a16="http://schemas.microsoft.com/office/drawing/2014/main" id="{5562D040-C00B-76A0-CEDC-CE16DA253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901EA6-5EF9-824B-A1B7-842B10268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01804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3615CC67-84D6-064A-AD9C-642A5A381F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53F4E-E83E-2144-B2CC-39AAD1903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07649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8">
            <a:extLst>
              <a:ext uri="{FF2B5EF4-FFF2-40B4-BE49-F238E27FC236}">
                <a16:creationId xmlns:a16="http://schemas.microsoft.com/office/drawing/2014/main" id="{770B564F-57E5-C71D-CBCD-C4A5213C963B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754">
              <a:extLst>
                <a:ext uri="{FF2B5EF4-FFF2-40B4-BE49-F238E27FC236}">
                  <a16:creationId xmlns:a16="http://schemas.microsoft.com/office/drawing/2014/main" id="{B8CF0FEC-001C-93E9-9155-DE300C324C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755">
              <a:extLst>
                <a:ext uri="{FF2B5EF4-FFF2-40B4-BE49-F238E27FC236}">
                  <a16:creationId xmlns:a16="http://schemas.microsoft.com/office/drawing/2014/main" id="{809A1063-A9FF-5A71-7A33-B78CE3C1AA24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756">
              <a:extLst>
                <a:ext uri="{FF2B5EF4-FFF2-40B4-BE49-F238E27FC236}">
                  <a16:creationId xmlns:a16="http://schemas.microsoft.com/office/drawing/2014/main" id="{ADF63F2A-E3A2-81D7-4293-78E32DBECB44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757">
              <a:extLst>
                <a:ext uri="{FF2B5EF4-FFF2-40B4-BE49-F238E27FC236}">
                  <a16:creationId xmlns:a16="http://schemas.microsoft.com/office/drawing/2014/main" id="{58BC721C-3AD9-1F0A-16A7-C8BA243434F8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763">
            <a:extLst>
              <a:ext uri="{FF2B5EF4-FFF2-40B4-BE49-F238E27FC236}">
                <a16:creationId xmlns:a16="http://schemas.microsoft.com/office/drawing/2014/main" id="{29817956-5B1B-E5E1-D6CE-431C9A19FE6D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759">
              <a:extLst>
                <a:ext uri="{FF2B5EF4-FFF2-40B4-BE49-F238E27FC236}">
                  <a16:creationId xmlns:a16="http://schemas.microsoft.com/office/drawing/2014/main" id="{D726AD4E-60A8-E1CD-7B2C-992C1E17F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760">
              <a:extLst>
                <a:ext uri="{FF2B5EF4-FFF2-40B4-BE49-F238E27FC236}">
                  <a16:creationId xmlns:a16="http://schemas.microsoft.com/office/drawing/2014/main" id="{7FEAB035-BEC8-FB7E-7A3E-6FCD8933FE6F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761">
              <a:extLst>
                <a:ext uri="{FF2B5EF4-FFF2-40B4-BE49-F238E27FC236}">
                  <a16:creationId xmlns:a16="http://schemas.microsoft.com/office/drawing/2014/main" id="{5FA318BA-0475-D4F4-365C-51AF8453AEB3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762">
              <a:extLst>
                <a:ext uri="{FF2B5EF4-FFF2-40B4-BE49-F238E27FC236}">
                  <a16:creationId xmlns:a16="http://schemas.microsoft.com/office/drawing/2014/main" id="{7322DA1A-D22A-C305-8E17-222C86F453B4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764">
            <a:extLst>
              <a:ext uri="{FF2B5EF4-FFF2-40B4-BE49-F238E27FC236}">
                <a16:creationId xmlns:a16="http://schemas.microsoft.com/office/drawing/2014/main" id="{0A6D4F4D-9618-15AC-B1BE-114F74E6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773">
            <a:extLst>
              <a:ext uri="{FF2B5EF4-FFF2-40B4-BE49-F238E27FC236}">
                <a16:creationId xmlns:a16="http://schemas.microsoft.com/office/drawing/2014/main" id="{C0B71B38-C9DB-0B7D-E34C-B7980090AB34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771">
              <a:extLst>
                <a:ext uri="{FF2B5EF4-FFF2-40B4-BE49-F238E27FC236}">
                  <a16:creationId xmlns:a16="http://schemas.microsoft.com/office/drawing/2014/main" id="{9BBC6038-C17B-6894-017E-2ED020A083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765">
                <a:extLst>
                  <a:ext uri="{FF2B5EF4-FFF2-40B4-BE49-F238E27FC236}">
                    <a16:creationId xmlns:a16="http://schemas.microsoft.com/office/drawing/2014/main" id="{3C57E78A-AC1F-7CB6-60E3-1B6622B0C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766">
                <a:extLst>
                  <a:ext uri="{FF2B5EF4-FFF2-40B4-BE49-F238E27FC236}">
                    <a16:creationId xmlns:a16="http://schemas.microsoft.com/office/drawing/2014/main" id="{B3DD5542-8948-6E04-7947-52A269D8D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767">
                <a:extLst>
                  <a:ext uri="{FF2B5EF4-FFF2-40B4-BE49-F238E27FC236}">
                    <a16:creationId xmlns:a16="http://schemas.microsoft.com/office/drawing/2014/main" id="{769EB670-B17B-E1C0-B1B0-59BD4FED9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768">
                <a:extLst>
                  <a:ext uri="{FF2B5EF4-FFF2-40B4-BE49-F238E27FC236}">
                    <a16:creationId xmlns:a16="http://schemas.microsoft.com/office/drawing/2014/main" id="{93187D75-FE2B-B6BF-D474-53FABC99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769">
                <a:extLst>
                  <a:ext uri="{FF2B5EF4-FFF2-40B4-BE49-F238E27FC236}">
                    <a16:creationId xmlns:a16="http://schemas.microsoft.com/office/drawing/2014/main" id="{F4305D78-E87D-A161-22A9-437850746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770">
                <a:extLst>
                  <a:ext uri="{FF2B5EF4-FFF2-40B4-BE49-F238E27FC236}">
                    <a16:creationId xmlns:a16="http://schemas.microsoft.com/office/drawing/2014/main" id="{3DD5926D-13B2-1D51-75C0-B9B93D302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772">
              <a:extLst>
                <a:ext uri="{FF2B5EF4-FFF2-40B4-BE49-F238E27FC236}">
                  <a16:creationId xmlns:a16="http://schemas.microsoft.com/office/drawing/2014/main" id="{9926079B-6E1F-6357-D743-73326EE811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74" name="Shape 774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775">
            <a:extLst>
              <a:ext uri="{FF2B5EF4-FFF2-40B4-BE49-F238E27FC236}">
                <a16:creationId xmlns:a16="http://schemas.microsoft.com/office/drawing/2014/main" id="{A25E7BE0-71D9-14BE-7013-0EA168D52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BE5EF-430B-DB4E-844F-63AC01273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34655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6">
            <a:extLst>
              <a:ext uri="{FF2B5EF4-FFF2-40B4-BE49-F238E27FC236}">
                <a16:creationId xmlns:a16="http://schemas.microsoft.com/office/drawing/2014/main" id="{E9C43CC9-42D3-644A-7CD4-2ECFA6759945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782">
              <a:extLst>
                <a:ext uri="{FF2B5EF4-FFF2-40B4-BE49-F238E27FC236}">
                  <a16:creationId xmlns:a16="http://schemas.microsoft.com/office/drawing/2014/main" id="{310B7030-9028-66EA-8441-1EB3EED2BF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783">
              <a:extLst>
                <a:ext uri="{FF2B5EF4-FFF2-40B4-BE49-F238E27FC236}">
                  <a16:creationId xmlns:a16="http://schemas.microsoft.com/office/drawing/2014/main" id="{B245B94C-405C-DF4D-4E98-66D59F4E453E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784">
              <a:extLst>
                <a:ext uri="{FF2B5EF4-FFF2-40B4-BE49-F238E27FC236}">
                  <a16:creationId xmlns:a16="http://schemas.microsoft.com/office/drawing/2014/main" id="{1909DEF9-197D-C0A4-CC4D-DEB711041019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785">
              <a:extLst>
                <a:ext uri="{FF2B5EF4-FFF2-40B4-BE49-F238E27FC236}">
                  <a16:creationId xmlns:a16="http://schemas.microsoft.com/office/drawing/2014/main" id="{3EE1CF38-3CF8-84D3-B806-18B8ABD4EF30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" name="Shape 787">
            <a:extLst>
              <a:ext uri="{FF2B5EF4-FFF2-40B4-BE49-F238E27FC236}">
                <a16:creationId xmlns:a16="http://schemas.microsoft.com/office/drawing/2014/main" id="{1FCB6834-6F0D-7938-F9CB-29A4216DC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8" name="Group 796">
            <a:extLst>
              <a:ext uri="{FF2B5EF4-FFF2-40B4-BE49-F238E27FC236}">
                <a16:creationId xmlns:a16="http://schemas.microsoft.com/office/drawing/2014/main" id="{15DFD405-A311-8B9A-9332-97B0B8239C0D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9" name="Group 794">
              <a:extLst>
                <a:ext uri="{FF2B5EF4-FFF2-40B4-BE49-F238E27FC236}">
                  <a16:creationId xmlns:a16="http://schemas.microsoft.com/office/drawing/2014/main" id="{E12C3847-B50E-F681-4B29-6580EC973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1" name="Shape 788">
                <a:extLst>
                  <a:ext uri="{FF2B5EF4-FFF2-40B4-BE49-F238E27FC236}">
                    <a16:creationId xmlns:a16="http://schemas.microsoft.com/office/drawing/2014/main" id="{C5AE8637-8CDF-24F5-EBFA-DB16CEC63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" name="Shape 789">
                <a:extLst>
                  <a:ext uri="{FF2B5EF4-FFF2-40B4-BE49-F238E27FC236}">
                    <a16:creationId xmlns:a16="http://schemas.microsoft.com/office/drawing/2014/main" id="{BF7E6FE3-E506-B0BE-96EC-FD61278FC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" name="Shape 790">
                <a:extLst>
                  <a:ext uri="{FF2B5EF4-FFF2-40B4-BE49-F238E27FC236}">
                    <a16:creationId xmlns:a16="http://schemas.microsoft.com/office/drawing/2014/main" id="{0CEBD527-C6B0-D008-891A-77387862E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4" name="Shape 791">
                <a:extLst>
                  <a:ext uri="{FF2B5EF4-FFF2-40B4-BE49-F238E27FC236}">
                    <a16:creationId xmlns:a16="http://schemas.microsoft.com/office/drawing/2014/main" id="{1EBD2EC0-1F1D-D4C2-2556-26172AE27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5" name="Shape 792">
                <a:extLst>
                  <a:ext uri="{FF2B5EF4-FFF2-40B4-BE49-F238E27FC236}">
                    <a16:creationId xmlns:a16="http://schemas.microsoft.com/office/drawing/2014/main" id="{2ADBC37F-D2CE-1B59-0D93-0A2BEBA7C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6" name="Shape 793">
                <a:extLst>
                  <a:ext uri="{FF2B5EF4-FFF2-40B4-BE49-F238E27FC236}">
                    <a16:creationId xmlns:a16="http://schemas.microsoft.com/office/drawing/2014/main" id="{D149B552-82F9-6001-0DD2-7A6A8F93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0" name="Shape 795">
              <a:extLst>
                <a:ext uri="{FF2B5EF4-FFF2-40B4-BE49-F238E27FC236}">
                  <a16:creationId xmlns:a16="http://schemas.microsoft.com/office/drawing/2014/main" id="{A014D1D8-2E57-FD49-076D-2ADB38FE33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7" name="Group 801">
            <a:extLst>
              <a:ext uri="{FF2B5EF4-FFF2-40B4-BE49-F238E27FC236}">
                <a16:creationId xmlns:a16="http://schemas.microsoft.com/office/drawing/2014/main" id="{826549CB-A1F8-9887-9435-29132CFE0F7A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18" name="Shape 797">
              <a:extLst>
                <a:ext uri="{FF2B5EF4-FFF2-40B4-BE49-F238E27FC236}">
                  <a16:creationId xmlns:a16="http://schemas.microsoft.com/office/drawing/2014/main" id="{68F5427F-5929-B5AD-3E3F-7AE476D75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" name="Shape 798">
              <a:extLst>
                <a:ext uri="{FF2B5EF4-FFF2-40B4-BE49-F238E27FC236}">
                  <a16:creationId xmlns:a16="http://schemas.microsoft.com/office/drawing/2014/main" id="{99DBEA62-5530-519D-2BF6-CEDF10DD6616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" name="Shape 799">
              <a:extLst>
                <a:ext uri="{FF2B5EF4-FFF2-40B4-BE49-F238E27FC236}">
                  <a16:creationId xmlns:a16="http://schemas.microsoft.com/office/drawing/2014/main" id="{A6030B9E-05F6-7C0B-B3A0-D0F9B7EEC41E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" name="Shape 800">
              <a:extLst>
                <a:ext uri="{FF2B5EF4-FFF2-40B4-BE49-F238E27FC236}">
                  <a16:creationId xmlns:a16="http://schemas.microsoft.com/office/drawing/2014/main" id="{FFAEDFE8-04AE-421D-AB43-00F1307E2DF7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02" name="Shape 802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803">
            <a:extLst>
              <a:ext uri="{FF2B5EF4-FFF2-40B4-BE49-F238E27FC236}">
                <a16:creationId xmlns:a16="http://schemas.microsoft.com/office/drawing/2014/main" id="{BB32CB88-797E-C824-9CB9-6889AE0E7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13A641-A3E6-3346-BABF-F3EEF295E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0875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4">
            <a:extLst>
              <a:ext uri="{FF2B5EF4-FFF2-40B4-BE49-F238E27FC236}">
                <a16:creationId xmlns:a16="http://schemas.microsoft.com/office/drawing/2014/main" id="{38EE2B5E-3898-2B93-3430-02DFF481C0A6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810">
              <a:extLst>
                <a:ext uri="{FF2B5EF4-FFF2-40B4-BE49-F238E27FC236}">
                  <a16:creationId xmlns:a16="http://schemas.microsoft.com/office/drawing/2014/main" id="{990CA4F7-0BE5-BCCA-ACE3-3A7FCA21AB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811">
              <a:extLst>
                <a:ext uri="{FF2B5EF4-FFF2-40B4-BE49-F238E27FC236}">
                  <a16:creationId xmlns:a16="http://schemas.microsoft.com/office/drawing/2014/main" id="{967F024C-9C7C-0F62-1D4A-59AE228F20D1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812">
              <a:extLst>
                <a:ext uri="{FF2B5EF4-FFF2-40B4-BE49-F238E27FC236}">
                  <a16:creationId xmlns:a16="http://schemas.microsoft.com/office/drawing/2014/main" id="{C00938C9-BC82-5EBE-2F31-A8F61FAF7CA6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813">
              <a:extLst>
                <a:ext uri="{FF2B5EF4-FFF2-40B4-BE49-F238E27FC236}">
                  <a16:creationId xmlns:a16="http://schemas.microsoft.com/office/drawing/2014/main" id="{7A8A9B93-AC31-CFEE-B32C-74E8A7B0DBF1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819">
            <a:extLst>
              <a:ext uri="{FF2B5EF4-FFF2-40B4-BE49-F238E27FC236}">
                <a16:creationId xmlns:a16="http://schemas.microsoft.com/office/drawing/2014/main" id="{712579D6-88CD-1C09-5E3D-28CE122A953C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815">
              <a:extLst>
                <a:ext uri="{FF2B5EF4-FFF2-40B4-BE49-F238E27FC236}">
                  <a16:creationId xmlns:a16="http://schemas.microsoft.com/office/drawing/2014/main" id="{68C1E2AB-773E-81AB-D566-D9D34BF55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816">
              <a:extLst>
                <a:ext uri="{FF2B5EF4-FFF2-40B4-BE49-F238E27FC236}">
                  <a16:creationId xmlns:a16="http://schemas.microsoft.com/office/drawing/2014/main" id="{82119CEB-58F8-A190-B002-6D2C83FF0C4F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817">
              <a:extLst>
                <a:ext uri="{FF2B5EF4-FFF2-40B4-BE49-F238E27FC236}">
                  <a16:creationId xmlns:a16="http://schemas.microsoft.com/office/drawing/2014/main" id="{3CE27036-CD11-392C-5400-62E1BA117B82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818">
              <a:extLst>
                <a:ext uri="{FF2B5EF4-FFF2-40B4-BE49-F238E27FC236}">
                  <a16:creationId xmlns:a16="http://schemas.microsoft.com/office/drawing/2014/main" id="{7309080F-0010-4649-0C2C-51A860B777CF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820">
            <a:extLst>
              <a:ext uri="{FF2B5EF4-FFF2-40B4-BE49-F238E27FC236}">
                <a16:creationId xmlns:a16="http://schemas.microsoft.com/office/drawing/2014/main" id="{50EA84E6-9312-0E55-AECE-052DDEF75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829">
            <a:extLst>
              <a:ext uri="{FF2B5EF4-FFF2-40B4-BE49-F238E27FC236}">
                <a16:creationId xmlns:a16="http://schemas.microsoft.com/office/drawing/2014/main" id="{ACA65084-07BC-0A06-BEC6-2DAD334861F5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827">
              <a:extLst>
                <a:ext uri="{FF2B5EF4-FFF2-40B4-BE49-F238E27FC236}">
                  <a16:creationId xmlns:a16="http://schemas.microsoft.com/office/drawing/2014/main" id="{9917A6FB-9211-E1E2-EBAE-A4A64257D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821">
                <a:extLst>
                  <a:ext uri="{FF2B5EF4-FFF2-40B4-BE49-F238E27FC236}">
                    <a16:creationId xmlns:a16="http://schemas.microsoft.com/office/drawing/2014/main" id="{5FB549BF-10AA-E3C0-BDD5-16F4EC74B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822">
                <a:extLst>
                  <a:ext uri="{FF2B5EF4-FFF2-40B4-BE49-F238E27FC236}">
                    <a16:creationId xmlns:a16="http://schemas.microsoft.com/office/drawing/2014/main" id="{47A7F850-0AD2-CF1C-16CA-07A39B18F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823">
                <a:extLst>
                  <a:ext uri="{FF2B5EF4-FFF2-40B4-BE49-F238E27FC236}">
                    <a16:creationId xmlns:a16="http://schemas.microsoft.com/office/drawing/2014/main" id="{3421903B-1385-DD05-043F-153B6D1AD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824">
                <a:extLst>
                  <a:ext uri="{FF2B5EF4-FFF2-40B4-BE49-F238E27FC236}">
                    <a16:creationId xmlns:a16="http://schemas.microsoft.com/office/drawing/2014/main" id="{872806DB-017C-09EC-DF86-5F05F71C7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825">
                <a:extLst>
                  <a:ext uri="{FF2B5EF4-FFF2-40B4-BE49-F238E27FC236}">
                    <a16:creationId xmlns:a16="http://schemas.microsoft.com/office/drawing/2014/main" id="{8D50B30A-D732-DE2D-F6AF-FCC60FD6E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826">
                <a:extLst>
                  <a:ext uri="{FF2B5EF4-FFF2-40B4-BE49-F238E27FC236}">
                    <a16:creationId xmlns:a16="http://schemas.microsoft.com/office/drawing/2014/main" id="{0016DD0D-0045-A493-CE66-00E4F20B6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828">
              <a:extLst>
                <a:ext uri="{FF2B5EF4-FFF2-40B4-BE49-F238E27FC236}">
                  <a16:creationId xmlns:a16="http://schemas.microsoft.com/office/drawing/2014/main" id="{12132553-91EB-D659-E577-C3C8CB8564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30" name="Shape 830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831">
            <a:extLst>
              <a:ext uri="{FF2B5EF4-FFF2-40B4-BE49-F238E27FC236}">
                <a16:creationId xmlns:a16="http://schemas.microsoft.com/office/drawing/2014/main" id="{0025AA92-3510-8BC7-DA5A-3764493B9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ECDE4-9B28-FA40-92BA-22D3DA416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7293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432F8CE8-A796-999D-4DC7-E4E5747DA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A4F21-8596-BD4A-99D3-E05B7A5A4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5654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E50F90E0-3825-BDE6-C93C-1D473E653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B7978-A29E-4B41-A763-FB32061D5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29003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9">
            <a:extLst>
              <a:ext uri="{FF2B5EF4-FFF2-40B4-BE49-F238E27FC236}">
                <a16:creationId xmlns:a16="http://schemas.microsoft.com/office/drawing/2014/main" id="{F5FC001B-8605-C8CE-675E-C1A8FEB73775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845">
              <a:extLst>
                <a:ext uri="{FF2B5EF4-FFF2-40B4-BE49-F238E27FC236}">
                  <a16:creationId xmlns:a16="http://schemas.microsoft.com/office/drawing/2014/main" id="{77779F74-A13C-8DE6-2CBC-AE13A8D3C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846">
              <a:extLst>
                <a:ext uri="{FF2B5EF4-FFF2-40B4-BE49-F238E27FC236}">
                  <a16:creationId xmlns:a16="http://schemas.microsoft.com/office/drawing/2014/main" id="{A54A7F6D-6C84-5AB1-1857-437F71F6CB98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847">
              <a:extLst>
                <a:ext uri="{FF2B5EF4-FFF2-40B4-BE49-F238E27FC236}">
                  <a16:creationId xmlns:a16="http://schemas.microsoft.com/office/drawing/2014/main" id="{BE02486B-6619-0724-44E3-1690F2199D55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848">
              <a:extLst>
                <a:ext uri="{FF2B5EF4-FFF2-40B4-BE49-F238E27FC236}">
                  <a16:creationId xmlns:a16="http://schemas.microsoft.com/office/drawing/2014/main" id="{B26C7CE4-03B1-BE26-E07B-2F4405BC732C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854">
            <a:extLst>
              <a:ext uri="{FF2B5EF4-FFF2-40B4-BE49-F238E27FC236}">
                <a16:creationId xmlns:a16="http://schemas.microsoft.com/office/drawing/2014/main" id="{2524C308-8471-9B69-C9FD-0D18CA34369C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850">
              <a:extLst>
                <a:ext uri="{FF2B5EF4-FFF2-40B4-BE49-F238E27FC236}">
                  <a16:creationId xmlns:a16="http://schemas.microsoft.com/office/drawing/2014/main" id="{5B21691E-AC2C-62B7-E58F-F7E8B6442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851">
              <a:extLst>
                <a:ext uri="{FF2B5EF4-FFF2-40B4-BE49-F238E27FC236}">
                  <a16:creationId xmlns:a16="http://schemas.microsoft.com/office/drawing/2014/main" id="{8FC62495-46D2-CEC7-E931-32F8C1EA9D65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852">
              <a:extLst>
                <a:ext uri="{FF2B5EF4-FFF2-40B4-BE49-F238E27FC236}">
                  <a16:creationId xmlns:a16="http://schemas.microsoft.com/office/drawing/2014/main" id="{A92812E4-E197-8865-DAE8-64F3E3B4E6EC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853">
              <a:extLst>
                <a:ext uri="{FF2B5EF4-FFF2-40B4-BE49-F238E27FC236}">
                  <a16:creationId xmlns:a16="http://schemas.microsoft.com/office/drawing/2014/main" id="{7CCE410D-6ABA-8DA2-C321-045BB9F2AB3D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855">
            <a:extLst>
              <a:ext uri="{FF2B5EF4-FFF2-40B4-BE49-F238E27FC236}">
                <a16:creationId xmlns:a16="http://schemas.microsoft.com/office/drawing/2014/main" id="{FB7C15C8-0790-13ED-B2A6-A42D5139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864">
            <a:extLst>
              <a:ext uri="{FF2B5EF4-FFF2-40B4-BE49-F238E27FC236}">
                <a16:creationId xmlns:a16="http://schemas.microsoft.com/office/drawing/2014/main" id="{DF6C9594-CB99-31EC-C69E-5B1AF4DCDA3B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862">
              <a:extLst>
                <a:ext uri="{FF2B5EF4-FFF2-40B4-BE49-F238E27FC236}">
                  <a16:creationId xmlns:a16="http://schemas.microsoft.com/office/drawing/2014/main" id="{F04A92C5-3A38-FB92-091A-FE730A1022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856">
                <a:extLst>
                  <a:ext uri="{FF2B5EF4-FFF2-40B4-BE49-F238E27FC236}">
                    <a16:creationId xmlns:a16="http://schemas.microsoft.com/office/drawing/2014/main" id="{6B9CC4C1-DFF5-D67E-CD52-11A71E9B8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857">
                <a:extLst>
                  <a:ext uri="{FF2B5EF4-FFF2-40B4-BE49-F238E27FC236}">
                    <a16:creationId xmlns:a16="http://schemas.microsoft.com/office/drawing/2014/main" id="{F05C51FE-0FDF-50A6-7C37-275D09BB3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858">
                <a:extLst>
                  <a:ext uri="{FF2B5EF4-FFF2-40B4-BE49-F238E27FC236}">
                    <a16:creationId xmlns:a16="http://schemas.microsoft.com/office/drawing/2014/main" id="{30AB6FE8-E0A5-75CD-C866-406776678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859">
                <a:extLst>
                  <a:ext uri="{FF2B5EF4-FFF2-40B4-BE49-F238E27FC236}">
                    <a16:creationId xmlns:a16="http://schemas.microsoft.com/office/drawing/2014/main" id="{BEA47D46-B06A-9616-DEE6-FB9669925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860">
                <a:extLst>
                  <a:ext uri="{FF2B5EF4-FFF2-40B4-BE49-F238E27FC236}">
                    <a16:creationId xmlns:a16="http://schemas.microsoft.com/office/drawing/2014/main" id="{1BE21945-A660-1C37-8C06-F607966D6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861">
                <a:extLst>
                  <a:ext uri="{FF2B5EF4-FFF2-40B4-BE49-F238E27FC236}">
                    <a16:creationId xmlns:a16="http://schemas.microsoft.com/office/drawing/2014/main" id="{A8F206A4-42B6-F9E5-DB3A-B10514C3C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863">
              <a:extLst>
                <a:ext uri="{FF2B5EF4-FFF2-40B4-BE49-F238E27FC236}">
                  <a16:creationId xmlns:a16="http://schemas.microsoft.com/office/drawing/2014/main" id="{21613932-985A-B1C4-EEBA-6C1C64F435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65" name="Shape 865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866">
            <a:extLst>
              <a:ext uri="{FF2B5EF4-FFF2-40B4-BE49-F238E27FC236}">
                <a16:creationId xmlns:a16="http://schemas.microsoft.com/office/drawing/2014/main" id="{D372319D-DC55-41F0-2429-D61A7730F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2E837-11B5-EF4A-B8CD-442CFC608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56183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3">
            <a:extLst>
              <a:ext uri="{FF2B5EF4-FFF2-40B4-BE49-F238E27FC236}">
                <a16:creationId xmlns:a16="http://schemas.microsoft.com/office/drawing/2014/main" id="{332F92A7-3135-E401-3B96-F374AF222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875" y="7881938"/>
            <a:ext cx="11703050" cy="0"/>
          </a:xfrm>
          <a:prstGeom prst="line">
            <a:avLst/>
          </a:prstGeom>
          <a:noFill/>
          <a:ln w="1270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TR"/>
          </a:p>
        </p:txBody>
      </p:sp>
      <p:grpSp>
        <p:nvGrpSpPr>
          <p:cNvPr id="3" name="Group 878">
            <a:extLst>
              <a:ext uri="{FF2B5EF4-FFF2-40B4-BE49-F238E27FC236}">
                <a16:creationId xmlns:a16="http://schemas.microsoft.com/office/drawing/2014/main" id="{4242F41A-3DD6-9F84-EBAA-DDA8EB26E9AF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4" name="Shape 874">
              <a:extLst>
                <a:ext uri="{FF2B5EF4-FFF2-40B4-BE49-F238E27FC236}">
                  <a16:creationId xmlns:a16="http://schemas.microsoft.com/office/drawing/2014/main" id="{AF65CC40-EB85-180C-165A-61B5777C50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875">
              <a:extLst>
                <a:ext uri="{FF2B5EF4-FFF2-40B4-BE49-F238E27FC236}">
                  <a16:creationId xmlns:a16="http://schemas.microsoft.com/office/drawing/2014/main" id="{0E6C62E9-FB74-C796-F5C1-5CC159F83A5B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876">
              <a:extLst>
                <a:ext uri="{FF2B5EF4-FFF2-40B4-BE49-F238E27FC236}">
                  <a16:creationId xmlns:a16="http://schemas.microsoft.com/office/drawing/2014/main" id="{1B28B563-6A3A-C604-4E1E-442A409DCF43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" name="Shape 877">
              <a:extLst>
                <a:ext uri="{FF2B5EF4-FFF2-40B4-BE49-F238E27FC236}">
                  <a16:creationId xmlns:a16="http://schemas.microsoft.com/office/drawing/2014/main" id="{5C9AE7FA-3A91-7CF3-D5EB-0ECB1EFAC3F6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8" name="Group 883">
            <a:extLst>
              <a:ext uri="{FF2B5EF4-FFF2-40B4-BE49-F238E27FC236}">
                <a16:creationId xmlns:a16="http://schemas.microsoft.com/office/drawing/2014/main" id="{68A1C733-A83C-0621-5594-9F9E588BA619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9" name="Shape 879">
              <a:extLst>
                <a:ext uri="{FF2B5EF4-FFF2-40B4-BE49-F238E27FC236}">
                  <a16:creationId xmlns:a16="http://schemas.microsoft.com/office/drawing/2014/main" id="{BD34CDF3-369A-E0B0-0F32-6453AFB0E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880">
              <a:extLst>
                <a:ext uri="{FF2B5EF4-FFF2-40B4-BE49-F238E27FC236}">
                  <a16:creationId xmlns:a16="http://schemas.microsoft.com/office/drawing/2014/main" id="{FDE857E8-2DC8-46BF-21DC-59FFEDD5C953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881">
              <a:extLst>
                <a:ext uri="{FF2B5EF4-FFF2-40B4-BE49-F238E27FC236}">
                  <a16:creationId xmlns:a16="http://schemas.microsoft.com/office/drawing/2014/main" id="{6314A81C-A785-8BD1-6956-E3E97CDC123F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" name="Shape 882">
              <a:extLst>
                <a:ext uri="{FF2B5EF4-FFF2-40B4-BE49-F238E27FC236}">
                  <a16:creationId xmlns:a16="http://schemas.microsoft.com/office/drawing/2014/main" id="{DC08A6C0-0435-2179-2269-3B845AE16664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3" name="Shape 884">
            <a:extLst>
              <a:ext uri="{FF2B5EF4-FFF2-40B4-BE49-F238E27FC236}">
                <a16:creationId xmlns:a16="http://schemas.microsoft.com/office/drawing/2014/main" id="{28D1E5CC-9309-F68B-6A71-521EF686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4" name="Group 893">
            <a:extLst>
              <a:ext uri="{FF2B5EF4-FFF2-40B4-BE49-F238E27FC236}">
                <a16:creationId xmlns:a16="http://schemas.microsoft.com/office/drawing/2014/main" id="{16AC357B-A03D-39B7-9313-372F866BF5A8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5" name="Group 891">
              <a:extLst>
                <a:ext uri="{FF2B5EF4-FFF2-40B4-BE49-F238E27FC236}">
                  <a16:creationId xmlns:a16="http://schemas.microsoft.com/office/drawing/2014/main" id="{05BD0C22-6871-6935-0507-6471B5E674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7" name="Shape 885">
                <a:extLst>
                  <a:ext uri="{FF2B5EF4-FFF2-40B4-BE49-F238E27FC236}">
                    <a16:creationId xmlns:a16="http://schemas.microsoft.com/office/drawing/2014/main" id="{33E6D6B5-1342-D817-E6AE-66FD80761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886">
                <a:extLst>
                  <a:ext uri="{FF2B5EF4-FFF2-40B4-BE49-F238E27FC236}">
                    <a16:creationId xmlns:a16="http://schemas.microsoft.com/office/drawing/2014/main" id="{CFDC5F6B-395C-ED90-2476-BB1FE3B7C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887">
                <a:extLst>
                  <a:ext uri="{FF2B5EF4-FFF2-40B4-BE49-F238E27FC236}">
                    <a16:creationId xmlns:a16="http://schemas.microsoft.com/office/drawing/2014/main" id="{2A9464B6-D7BC-D347-831F-FB4995033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888">
                <a:extLst>
                  <a:ext uri="{FF2B5EF4-FFF2-40B4-BE49-F238E27FC236}">
                    <a16:creationId xmlns:a16="http://schemas.microsoft.com/office/drawing/2014/main" id="{2B0DC6D3-D8D1-9E83-F20A-641A8304C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889">
                <a:extLst>
                  <a:ext uri="{FF2B5EF4-FFF2-40B4-BE49-F238E27FC236}">
                    <a16:creationId xmlns:a16="http://schemas.microsoft.com/office/drawing/2014/main" id="{6689EA6A-017B-418A-0BC2-DC5FA9ACD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2" name="Shape 890">
                <a:extLst>
                  <a:ext uri="{FF2B5EF4-FFF2-40B4-BE49-F238E27FC236}">
                    <a16:creationId xmlns:a16="http://schemas.microsoft.com/office/drawing/2014/main" id="{0422A07A-98A9-B127-0EDB-FCAADD800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6" name="Shape 892">
              <a:extLst>
                <a:ext uri="{FF2B5EF4-FFF2-40B4-BE49-F238E27FC236}">
                  <a16:creationId xmlns:a16="http://schemas.microsoft.com/office/drawing/2014/main" id="{4385A74C-83BC-9BFA-6BA3-2DDCB7E636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94" name="Shape 894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hape 895">
            <a:extLst>
              <a:ext uri="{FF2B5EF4-FFF2-40B4-BE49-F238E27FC236}">
                <a16:creationId xmlns:a16="http://schemas.microsoft.com/office/drawing/2014/main" id="{8B24BECE-CC8F-C85E-AB3C-2AA36C0C1D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CAA41-A587-B344-BC59-BE3063C51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53234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6">
            <a:extLst>
              <a:ext uri="{FF2B5EF4-FFF2-40B4-BE49-F238E27FC236}">
                <a16:creationId xmlns:a16="http://schemas.microsoft.com/office/drawing/2014/main" id="{01351D8F-41E9-C5CC-45CE-A03D0F1A29E9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902">
              <a:extLst>
                <a:ext uri="{FF2B5EF4-FFF2-40B4-BE49-F238E27FC236}">
                  <a16:creationId xmlns:a16="http://schemas.microsoft.com/office/drawing/2014/main" id="{9B938C50-AD15-9F65-DDE9-15CC7BCDE9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903">
              <a:extLst>
                <a:ext uri="{FF2B5EF4-FFF2-40B4-BE49-F238E27FC236}">
                  <a16:creationId xmlns:a16="http://schemas.microsoft.com/office/drawing/2014/main" id="{A965567D-3C4A-D0AA-AB21-5B9E12897AD3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904">
              <a:extLst>
                <a:ext uri="{FF2B5EF4-FFF2-40B4-BE49-F238E27FC236}">
                  <a16:creationId xmlns:a16="http://schemas.microsoft.com/office/drawing/2014/main" id="{C628BFAA-C0C4-96F7-A9CA-569CD93DC61D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905">
              <a:extLst>
                <a:ext uri="{FF2B5EF4-FFF2-40B4-BE49-F238E27FC236}">
                  <a16:creationId xmlns:a16="http://schemas.microsoft.com/office/drawing/2014/main" id="{AA68CA9A-DCE9-3366-89B7-D1B03F825442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" name="Shape 907">
            <a:extLst>
              <a:ext uri="{FF2B5EF4-FFF2-40B4-BE49-F238E27FC236}">
                <a16:creationId xmlns:a16="http://schemas.microsoft.com/office/drawing/2014/main" id="{E83062CF-9E39-D1BA-3036-8073C1663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8" name="Group 916">
            <a:extLst>
              <a:ext uri="{FF2B5EF4-FFF2-40B4-BE49-F238E27FC236}">
                <a16:creationId xmlns:a16="http://schemas.microsoft.com/office/drawing/2014/main" id="{A0E91374-358C-E636-9EF1-316AE4E3B005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9" name="Group 914">
              <a:extLst>
                <a:ext uri="{FF2B5EF4-FFF2-40B4-BE49-F238E27FC236}">
                  <a16:creationId xmlns:a16="http://schemas.microsoft.com/office/drawing/2014/main" id="{82F2F2D4-E7C2-FDD3-F2FE-CF696F6DF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1" name="Shape 908">
                <a:extLst>
                  <a:ext uri="{FF2B5EF4-FFF2-40B4-BE49-F238E27FC236}">
                    <a16:creationId xmlns:a16="http://schemas.microsoft.com/office/drawing/2014/main" id="{975C2A54-A31A-7480-8D71-EB89E0C3C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2" name="Shape 909">
                <a:extLst>
                  <a:ext uri="{FF2B5EF4-FFF2-40B4-BE49-F238E27FC236}">
                    <a16:creationId xmlns:a16="http://schemas.microsoft.com/office/drawing/2014/main" id="{3051A7F2-CA24-BB91-C7BF-7D4ABD586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3" name="Shape 910">
                <a:extLst>
                  <a:ext uri="{FF2B5EF4-FFF2-40B4-BE49-F238E27FC236}">
                    <a16:creationId xmlns:a16="http://schemas.microsoft.com/office/drawing/2014/main" id="{CCD61C9B-98AC-BC1B-4F70-B16C0522A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4" name="Shape 911">
                <a:extLst>
                  <a:ext uri="{FF2B5EF4-FFF2-40B4-BE49-F238E27FC236}">
                    <a16:creationId xmlns:a16="http://schemas.microsoft.com/office/drawing/2014/main" id="{78FF047E-4F3A-C356-2D76-F67D6114B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5" name="Shape 912">
                <a:extLst>
                  <a:ext uri="{FF2B5EF4-FFF2-40B4-BE49-F238E27FC236}">
                    <a16:creationId xmlns:a16="http://schemas.microsoft.com/office/drawing/2014/main" id="{9DA77E38-A712-8715-FFED-C90070684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6" name="Shape 913">
                <a:extLst>
                  <a:ext uri="{FF2B5EF4-FFF2-40B4-BE49-F238E27FC236}">
                    <a16:creationId xmlns:a16="http://schemas.microsoft.com/office/drawing/2014/main" id="{93532702-22E7-BF89-6711-E022957A4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0" name="Shape 915">
              <a:extLst>
                <a:ext uri="{FF2B5EF4-FFF2-40B4-BE49-F238E27FC236}">
                  <a16:creationId xmlns:a16="http://schemas.microsoft.com/office/drawing/2014/main" id="{1BB198C8-2DD9-1F1C-7225-F2BBF796DC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7" name="Shape 917">
            <a:extLst>
              <a:ext uri="{FF2B5EF4-FFF2-40B4-BE49-F238E27FC236}">
                <a16:creationId xmlns:a16="http://schemas.microsoft.com/office/drawing/2014/main" id="{CC8986F1-6333-A47C-613A-FCDA4BB3A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D3EF6-77A6-7347-B823-95F85331E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10967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85A35584-2AF4-C5E3-76C5-5C2877D2B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C0F0C-98FC-C741-B056-2809077D7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69745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5">
            <a:extLst>
              <a:ext uri="{FF2B5EF4-FFF2-40B4-BE49-F238E27FC236}">
                <a16:creationId xmlns:a16="http://schemas.microsoft.com/office/drawing/2014/main" id="{39BA1F0B-8A1D-CCAD-2E40-A235371C615C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931">
              <a:extLst>
                <a:ext uri="{FF2B5EF4-FFF2-40B4-BE49-F238E27FC236}">
                  <a16:creationId xmlns:a16="http://schemas.microsoft.com/office/drawing/2014/main" id="{8B7122BB-7D4A-E33D-6DCD-977110611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932">
              <a:extLst>
                <a:ext uri="{FF2B5EF4-FFF2-40B4-BE49-F238E27FC236}">
                  <a16:creationId xmlns:a16="http://schemas.microsoft.com/office/drawing/2014/main" id="{6FFFCC9A-D03E-4E31-B90C-A9D059CF30C8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933">
              <a:extLst>
                <a:ext uri="{FF2B5EF4-FFF2-40B4-BE49-F238E27FC236}">
                  <a16:creationId xmlns:a16="http://schemas.microsoft.com/office/drawing/2014/main" id="{51E90AB2-D45B-337C-0CC6-8F722DD6908A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934">
              <a:extLst>
                <a:ext uri="{FF2B5EF4-FFF2-40B4-BE49-F238E27FC236}">
                  <a16:creationId xmlns:a16="http://schemas.microsoft.com/office/drawing/2014/main" id="{C222A726-BE55-16BD-F36C-9FDD38E71F42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940">
            <a:extLst>
              <a:ext uri="{FF2B5EF4-FFF2-40B4-BE49-F238E27FC236}">
                <a16:creationId xmlns:a16="http://schemas.microsoft.com/office/drawing/2014/main" id="{02EB3E75-311A-1010-655F-8B15361AB3F4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936">
              <a:extLst>
                <a:ext uri="{FF2B5EF4-FFF2-40B4-BE49-F238E27FC236}">
                  <a16:creationId xmlns:a16="http://schemas.microsoft.com/office/drawing/2014/main" id="{C61B0C73-726C-C2A0-90CA-60086B7B4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937">
              <a:extLst>
                <a:ext uri="{FF2B5EF4-FFF2-40B4-BE49-F238E27FC236}">
                  <a16:creationId xmlns:a16="http://schemas.microsoft.com/office/drawing/2014/main" id="{4958908F-0DF7-1C80-E08A-1947805EEC4E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938">
              <a:extLst>
                <a:ext uri="{FF2B5EF4-FFF2-40B4-BE49-F238E27FC236}">
                  <a16:creationId xmlns:a16="http://schemas.microsoft.com/office/drawing/2014/main" id="{2D29B110-4223-7EC4-5812-14EC3A0157E0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939">
              <a:extLst>
                <a:ext uri="{FF2B5EF4-FFF2-40B4-BE49-F238E27FC236}">
                  <a16:creationId xmlns:a16="http://schemas.microsoft.com/office/drawing/2014/main" id="{C2A7F163-0442-C22D-73E2-3284E8B470DD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941">
            <a:extLst>
              <a:ext uri="{FF2B5EF4-FFF2-40B4-BE49-F238E27FC236}">
                <a16:creationId xmlns:a16="http://schemas.microsoft.com/office/drawing/2014/main" id="{D4A4118B-2B07-A7B2-1515-32F4D438B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950">
            <a:extLst>
              <a:ext uri="{FF2B5EF4-FFF2-40B4-BE49-F238E27FC236}">
                <a16:creationId xmlns:a16="http://schemas.microsoft.com/office/drawing/2014/main" id="{62B18730-1708-EB5C-3CE8-76D95E633C94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948">
              <a:extLst>
                <a:ext uri="{FF2B5EF4-FFF2-40B4-BE49-F238E27FC236}">
                  <a16:creationId xmlns:a16="http://schemas.microsoft.com/office/drawing/2014/main" id="{4F8FB41B-5B29-B8B8-11D4-36E9C8A47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942">
                <a:extLst>
                  <a:ext uri="{FF2B5EF4-FFF2-40B4-BE49-F238E27FC236}">
                    <a16:creationId xmlns:a16="http://schemas.microsoft.com/office/drawing/2014/main" id="{BD31DB69-EDDC-1CF1-E4F1-F5B51FEF4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943">
                <a:extLst>
                  <a:ext uri="{FF2B5EF4-FFF2-40B4-BE49-F238E27FC236}">
                    <a16:creationId xmlns:a16="http://schemas.microsoft.com/office/drawing/2014/main" id="{67234E3E-E115-F245-E3E0-0B891EA1E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944">
                <a:extLst>
                  <a:ext uri="{FF2B5EF4-FFF2-40B4-BE49-F238E27FC236}">
                    <a16:creationId xmlns:a16="http://schemas.microsoft.com/office/drawing/2014/main" id="{DA27E57C-3C2E-72C1-0419-8C17CC04C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945">
                <a:extLst>
                  <a:ext uri="{FF2B5EF4-FFF2-40B4-BE49-F238E27FC236}">
                    <a16:creationId xmlns:a16="http://schemas.microsoft.com/office/drawing/2014/main" id="{BE8B1FD6-0D85-BB84-4975-FEB6FB8ED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946">
                <a:extLst>
                  <a:ext uri="{FF2B5EF4-FFF2-40B4-BE49-F238E27FC236}">
                    <a16:creationId xmlns:a16="http://schemas.microsoft.com/office/drawing/2014/main" id="{AAB9C63E-8B0E-0765-FEFA-ECC95937A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947">
                <a:extLst>
                  <a:ext uri="{FF2B5EF4-FFF2-40B4-BE49-F238E27FC236}">
                    <a16:creationId xmlns:a16="http://schemas.microsoft.com/office/drawing/2014/main" id="{814326C1-3E24-7BD7-A500-415F04F2F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949">
              <a:extLst>
                <a:ext uri="{FF2B5EF4-FFF2-40B4-BE49-F238E27FC236}">
                  <a16:creationId xmlns:a16="http://schemas.microsoft.com/office/drawing/2014/main" id="{4EF52C8E-20D3-0B7E-57EC-6B9629814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951" name="Shape 951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952">
            <a:extLst>
              <a:ext uri="{FF2B5EF4-FFF2-40B4-BE49-F238E27FC236}">
                <a16:creationId xmlns:a16="http://schemas.microsoft.com/office/drawing/2014/main" id="{FAAED029-187F-307A-9753-5EB8D6862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69A334-4A0E-2746-A60B-970509928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39487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3">
            <a:extLst>
              <a:ext uri="{FF2B5EF4-FFF2-40B4-BE49-F238E27FC236}">
                <a16:creationId xmlns:a16="http://schemas.microsoft.com/office/drawing/2014/main" id="{0CC90EDF-581E-39F9-EB95-30D7B06A8B43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959">
              <a:extLst>
                <a:ext uri="{FF2B5EF4-FFF2-40B4-BE49-F238E27FC236}">
                  <a16:creationId xmlns:a16="http://schemas.microsoft.com/office/drawing/2014/main" id="{8631C8C0-CA33-3806-31F6-9D52847966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960">
              <a:extLst>
                <a:ext uri="{FF2B5EF4-FFF2-40B4-BE49-F238E27FC236}">
                  <a16:creationId xmlns:a16="http://schemas.microsoft.com/office/drawing/2014/main" id="{804F6DF6-E310-BEBC-7439-BDFEF69F8602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961">
              <a:extLst>
                <a:ext uri="{FF2B5EF4-FFF2-40B4-BE49-F238E27FC236}">
                  <a16:creationId xmlns:a16="http://schemas.microsoft.com/office/drawing/2014/main" id="{F40F45A7-55CD-BC13-B807-FFB2BD817BC0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962">
              <a:extLst>
                <a:ext uri="{FF2B5EF4-FFF2-40B4-BE49-F238E27FC236}">
                  <a16:creationId xmlns:a16="http://schemas.microsoft.com/office/drawing/2014/main" id="{77E801CB-3434-7968-8A45-23694F29A0E1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968">
            <a:extLst>
              <a:ext uri="{FF2B5EF4-FFF2-40B4-BE49-F238E27FC236}">
                <a16:creationId xmlns:a16="http://schemas.microsoft.com/office/drawing/2014/main" id="{F489F728-00A6-2CC4-CBB6-A0E0910A2949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964">
              <a:extLst>
                <a:ext uri="{FF2B5EF4-FFF2-40B4-BE49-F238E27FC236}">
                  <a16:creationId xmlns:a16="http://schemas.microsoft.com/office/drawing/2014/main" id="{D559F6FD-11FB-371B-749A-2B4B9E456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965">
              <a:extLst>
                <a:ext uri="{FF2B5EF4-FFF2-40B4-BE49-F238E27FC236}">
                  <a16:creationId xmlns:a16="http://schemas.microsoft.com/office/drawing/2014/main" id="{E4560D9A-AA95-B0FC-1E7A-4145448513E5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966">
              <a:extLst>
                <a:ext uri="{FF2B5EF4-FFF2-40B4-BE49-F238E27FC236}">
                  <a16:creationId xmlns:a16="http://schemas.microsoft.com/office/drawing/2014/main" id="{A5F14AA0-5F14-6480-3E40-B49107BE6338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967">
              <a:extLst>
                <a:ext uri="{FF2B5EF4-FFF2-40B4-BE49-F238E27FC236}">
                  <a16:creationId xmlns:a16="http://schemas.microsoft.com/office/drawing/2014/main" id="{A68862AB-445D-2D1F-E82D-CD2A3F6AAD82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969">
            <a:extLst>
              <a:ext uri="{FF2B5EF4-FFF2-40B4-BE49-F238E27FC236}">
                <a16:creationId xmlns:a16="http://schemas.microsoft.com/office/drawing/2014/main" id="{C3E05907-8B7F-D25B-F359-B3C0719C9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978">
            <a:extLst>
              <a:ext uri="{FF2B5EF4-FFF2-40B4-BE49-F238E27FC236}">
                <a16:creationId xmlns:a16="http://schemas.microsoft.com/office/drawing/2014/main" id="{32A4F318-7C67-F986-F7C0-5F5C1336C331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976">
              <a:extLst>
                <a:ext uri="{FF2B5EF4-FFF2-40B4-BE49-F238E27FC236}">
                  <a16:creationId xmlns:a16="http://schemas.microsoft.com/office/drawing/2014/main" id="{A6154664-980C-A0B9-CE93-563023646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970">
                <a:extLst>
                  <a:ext uri="{FF2B5EF4-FFF2-40B4-BE49-F238E27FC236}">
                    <a16:creationId xmlns:a16="http://schemas.microsoft.com/office/drawing/2014/main" id="{5490EC06-ADA6-17F3-A7D3-3ED2F2227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971">
                <a:extLst>
                  <a:ext uri="{FF2B5EF4-FFF2-40B4-BE49-F238E27FC236}">
                    <a16:creationId xmlns:a16="http://schemas.microsoft.com/office/drawing/2014/main" id="{639D6631-CD93-0FA1-2F8C-F5C10ED3C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972">
                <a:extLst>
                  <a:ext uri="{FF2B5EF4-FFF2-40B4-BE49-F238E27FC236}">
                    <a16:creationId xmlns:a16="http://schemas.microsoft.com/office/drawing/2014/main" id="{28C64BE4-B8D2-821D-AFE6-08FE5C3BB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973">
                <a:extLst>
                  <a:ext uri="{FF2B5EF4-FFF2-40B4-BE49-F238E27FC236}">
                    <a16:creationId xmlns:a16="http://schemas.microsoft.com/office/drawing/2014/main" id="{3AFD0853-F6D6-22F9-99FC-DBED494F5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974">
                <a:extLst>
                  <a:ext uri="{FF2B5EF4-FFF2-40B4-BE49-F238E27FC236}">
                    <a16:creationId xmlns:a16="http://schemas.microsoft.com/office/drawing/2014/main" id="{80B79528-442A-0D0C-1790-8F7F96738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975">
                <a:extLst>
                  <a:ext uri="{FF2B5EF4-FFF2-40B4-BE49-F238E27FC236}">
                    <a16:creationId xmlns:a16="http://schemas.microsoft.com/office/drawing/2014/main" id="{19BF3DBA-F4AF-7A57-76D5-8D2D02947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977">
              <a:extLst>
                <a:ext uri="{FF2B5EF4-FFF2-40B4-BE49-F238E27FC236}">
                  <a16:creationId xmlns:a16="http://schemas.microsoft.com/office/drawing/2014/main" id="{42D6E543-CC78-B54B-CC28-818CF7401D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979" name="Shape 979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980">
            <a:extLst>
              <a:ext uri="{FF2B5EF4-FFF2-40B4-BE49-F238E27FC236}">
                <a16:creationId xmlns:a16="http://schemas.microsoft.com/office/drawing/2014/main" id="{5992F5C8-7D27-E130-A0ED-E8BF148D6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1FAAA-DFBD-C14F-8D58-81C4CCF5D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43966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1">
            <a:extLst>
              <a:ext uri="{FF2B5EF4-FFF2-40B4-BE49-F238E27FC236}">
                <a16:creationId xmlns:a16="http://schemas.microsoft.com/office/drawing/2014/main" id="{F91F8CE2-EC77-ED85-4D12-6EA12AFEEC4C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987">
              <a:extLst>
                <a:ext uri="{FF2B5EF4-FFF2-40B4-BE49-F238E27FC236}">
                  <a16:creationId xmlns:a16="http://schemas.microsoft.com/office/drawing/2014/main" id="{49E68067-F5E6-F297-9860-C9E0068DA2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988">
              <a:extLst>
                <a:ext uri="{FF2B5EF4-FFF2-40B4-BE49-F238E27FC236}">
                  <a16:creationId xmlns:a16="http://schemas.microsoft.com/office/drawing/2014/main" id="{9EF13B0F-9BFC-51C6-EF85-B053F2B05B53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989">
              <a:extLst>
                <a:ext uri="{FF2B5EF4-FFF2-40B4-BE49-F238E27FC236}">
                  <a16:creationId xmlns:a16="http://schemas.microsoft.com/office/drawing/2014/main" id="{4BE9E9E7-9E84-7848-EE12-FE1F60ED9D61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990">
              <a:extLst>
                <a:ext uri="{FF2B5EF4-FFF2-40B4-BE49-F238E27FC236}">
                  <a16:creationId xmlns:a16="http://schemas.microsoft.com/office/drawing/2014/main" id="{DF941A6C-355F-7B2C-63C3-6C5FEAEE0CB7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996">
            <a:extLst>
              <a:ext uri="{FF2B5EF4-FFF2-40B4-BE49-F238E27FC236}">
                <a16:creationId xmlns:a16="http://schemas.microsoft.com/office/drawing/2014/main" id="{392A540A-CD07-8427-65B4-25CD1A1C2B15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992">
              <a:extLst>
                <a:ext uri="{FF2B5EF4-FFF2-40B4-BE49-F238E27FC236}">
                  <a16:creationId xmlns:a16="http://schemas.microsoft.com/office/drawing/2014/main" id="{2C5188D7-36F4-6E77-E88A-E7CDDCAD6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993">
              <a:extLst>
                <a:ext uri="{FF2B5EF4-FFF2-40B4-BE49-F238E27FC236}">
                  <a16:creationId xmlns:a16="http://schemas.microsoft.com/office/drawing/2014/main" id="{8647F199-1CF4-F23A-06C9-0D6A5DF832F2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994">
              <a:extLst>
                <a:ext uri="{FF2B5EF4-FFF2-40B4-BE49-F238E27FC236}">
                  <a16:creationId xmlns:a16="http://schemas.microsoft.com/office/drawing/2014/main" id="{3B0CD61D-3738-F340-A504-1034D153BB19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995">
              <a:extLst>
                <a:ext uri="{FF2B5EF4-FFF2-40B4-BE49-F238E27FC236}">
                  <a16:creationId xmlns:a16="http://schemas.microsoft.com/office/drawing/2014/main" id="{C422582C-83F2-1006-9397-C5209FD0C811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997">
            <a:extLst>
              <a:ext uri="{FF2B5EF4-FFF2-40B4-BE49-F238E27FC236}">
                <a16:creationId xmlns:a16="http://schemas.microsoft.com/office/drawing/2014/main" id="{E79E2014-DA45-0238-ADBA-B20D13597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1006">
            <a:extLst>
              <a:ext uri="{FF2B5EF4-FFF2-40B4-BE49-F238E27FC236}">
                <a16:creationId xmlns:a16="http://schemas.microsoft.com/office/drawing/2014/main" id="{7449AA02-3D92-E21F-1462-EC92303683C6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1004">
              <a:extLst>
                <a:ext uri="{FF2B5EF4-FFF2-40B4-BE49-F238E27FC236}">
                  <a16:creationId xmlns:a16="http://schemas.microsoft.com/office/drawing/2014/main" id="{40E5EAE1-8EA4-E517-9297-5C93F46A3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998">
                <a:extLst>
                  <a:ext uri="{FF2B5EF4-FFF2-40B4-BE49-F238E27FC236}">
                    <a16:creationId xmlns:a16="http://schemas.microsoft.com/office/drawing/2014/main" id="{E51289AB-CD1C-7C3C-E3CA-807F59ED1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999">
                <a:extLst>
                  <a:ext uri="{FF2B5EF4-FFF2-40B4-BE49-F238E27FC236}">
                    <a16:creationId xmlns:a16="http://schemas.microsoft.com/office/drawing/2014/main" id="{147A0EA3-79AC-274C-DDF7-DCE81D3C6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1000">
                <a:extLst>
                  <a:ext uri="{FF2B5EF4-FFF2-40B4-BE49-F238E27FC236}">
                    <a16:creationId xmlns:a16="http://schemas.microsoft.com/office/drawing/2014/main" id="{FD79DD2D-D11F-50C5-98AA-0D0AE35C7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1001">
                <a:extLst>
                  <a:ext uri="{FF2B5EF4-FFF2-40B4-BE49-F238E27FC236}">
                    <a16:creationId xmlns:a16="http://schemas.microsoft.com/office/drawing/2014/main" id="{630FAD65-4813-4FB8-4E3C-372C29936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1002">
                <a:extLst>
                  <a:ext uri="{FF2B5EF4-FFF2-40B4-BE49-F238E27FC236}">
                    <a16:creationId xmlns:a16="http://schemas.microsoft.com/office/drawing/2014/main" id="{68C58921-EDC8-4D72-F8B2-D4130A67D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1003">
                <a:extLst>
                  <a:ext uri="{FF2B5EF4-FFF2-40B4-BE49-F238E27FC236}">
                    <a16:creationId xmlns:a16="http://schemas.microsoft.com/office/drawing/2014/main" id="{878EA80D-082A-F1FA-B281-D398AA3B7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1005">
              <a:extLst>
                <a:ext uri="{FF2B5EF4-FFF2-40B4-BE49-F238E27FC236}">
                  <a16:creationId xmlns:a16="http://schemas.microsoft.com/office/drawing/2014/main" id="{C9A0BB48-87F5-AF0A-EAC7-C0CA62BC12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07" name="Shape 1007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1008">
            <a:extLst>
              <a:ext uri="{FF2B5EF4-FFF2-40B4-BE49-F238E27FC236}">
                <a16:creationId xmlns:a16="http://schemas.microsoft.com/office/drawing/2014/main" id="{ABFFB18A-2401-2772-7FD1-848AA928A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006E98-CB21-A446-9C37-6C2729429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2448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9">
            <a:extLst>
              <a:ext uri="{FF2B5EF4-FFF2-40B4-BE49-F238E27FC236}">
                <a16:creationId xmlns:a16="http://schemas.microsoft.com/office/drawing/2014/main" id="{BED7292D-FAD4-EB39-B6C8-34C7931678B9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1015">
              <a:extLst>
                <a:ext uri="{FF2B5EF4-FFF2-40B4-BE49-F238E27FC236}">
                  <a16:creationId xmlns:a16="http://schemas.microsoft.com/office/drawing/2014/main" id="{AF8FC8B6-566B-E0F6-AD77-D33AC21348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1016">
              <a:extLst>
                <a:ext uri="{FF2B5EF4-FFF2-40B4-BE49-F238E27FC236}">
                  <a16:creationId xmlns:a16="http://schemas.microsoft.com/office/drawing/2014/main" id="{15E2A6E5-2866-DDFD-EBB9-F48017F19EEB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1017">
              <a:extLst>
                <a:ext uri="{FF2B5EF4-FFF2-40B4-BE49-F238E27FC236}">
                  <a16:creationId xmlns:a16="http://schemas.microsoft.com/office/drawing/2014/main" id="{0DC0B8B3-F705-59CD-8FCB-CA92DA5908CD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1018">
              <a:extLst>
                <a:ext uri="{FF2B5EF4-FFF2-40B4-BE49-F238E27FC236}">
                  <a16:creationId xmlns:a16="http://schemas.microsoft.com/office/drawing/2014/main" id="{F62CB0F3-6E24-856E-A261-15C85E55BF93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1024">
            <a:extLst>
              <a:ext uri="{FF2B5EF4-FFF2-40B4-BE49-F238E27FC236}">
                <a16:creationId xmlns:a16="http://schemas.microsoft.com/office/drawing/2014/main" id="{C0919A03-7C72-10CB-6641-85A04BEB62EA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1020">
              <a:extLst>
                <a:ext uri="{FF2B5EF4-FFF2-40B4-BE49-F238E27FC236}">
                  <a16:creationId xmlns:a16="http://schemas.microsoft.com/office/drawing/2014/main" id="{3F2D22B4-C9F8-D516-7D1E-A5B8B6BB8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1021">
              <a:extLst>
                <a:ext uri="{FF2B5EF4-FFF2-40B4-BE49-F238E27FC236}">
                  <a16:creationId xmlns:a16="http://schemas.microsoft.com/office/drawing/2014/main" id="{72CDF165-65A3-96F1-C5FE-FBA7D93F9B55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1022">
              <a:extLst>
                <a:ext uri="{FF2B5EF4-FFF2-40B4-BE49-F238E27FC236}">
                  <a16:creationId xmlns:a16="http://schemas.microsoft.com/office/drawing/2014/main" id="{B45CF73E-CE92-3F47-4A7C-4A1D1761936A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1023">
              <a:extLst>
                <a:ext uri="{FF2B5EF4-FFF2-40B4-BE49-F238E27FC236}">
                  <a16:creationId xmlns:a16="http://schemas.microsoft.com/office/drawing/2014/main" id="{501E8310-20D0-4068-DB78-FBA01EA37878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1025">
            <a:extLst>
              <a:ext uri="{FF2B5EF4-FFF2-40B4-BE49-F238E27FC236}">
                <a16:creationId xmlns:a16="http://schemas.microsoft.com/office/drawing/2014/main" id="{8A955B3B-CFC2-26EF-07A5-B229DA16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1034">
            <a:extLst>
              <a:ext uri="{FF2B5EF4-FFF2-40B4-BE49-F238E27FC236}">
                <a16:creationId xmlns:a16="http://schemas.microsoft.com/office/drawing/2014/main" id="{BD869064-1B99-ECEE-1C64-34E81C6EE22D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1032">
              <a:extLst>
                <a:ext uri="{FF2B5EF4-FFF2-40B4-BE49-F238E27FC236}">
                  <a16:creationId xmlns:a16="http://schemas.microsoft.com/office/drawing/2014/main" id="{066CE8F0-B056-4EE4-22E4-076957D04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1026">
                <a:extLst>
                  <a:ext uri="{FF2B5EF4-FFF2-40B4-BE49-F238E27FC236}">
                    <a16:creationId xmlns:a16="http://schemas.microsoft.com/office/drawing/2014/main" id="{85939368-3BDE-7B0E-6F82-BFB5B6028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1027">
                <a:extLst>
                  <a:ext uri="{FF2B5EF4-FFF2-40B4-BE49-F238E27FC236}">
                    <a16:creationId xmlns:a16="http://schemas.microsoft.com/office/drawing/2014/main" id="{EE55FAB9-41EB-8087-7CE0-8D901F063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1028">
                <a:extLst>
                  <a:ext uri="{FF2B5EF4-FFF2-40B4-BE49-F238E27FC236}">
                    <a16:creationId xmlns:a16="http://schemas.microsoft.com/office/drawing/2014/main" id="{E7A4468F-E395-DA89-AC31-A5F48B4B3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1029">
                <a:extLst>
                  <a:ext uri="{FF2B5EF4-FFF2-40B4-BE49-F238E27FC236}">
                    <a16:creationId xmlns:a16="http://schemas.microsoft.com/office/drawing/2014/main" id="{6A9A8860-B531-CCA1-FAF4-2CE36D4B5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1030">
                <a:extLst>
                  <a:ext uri="{FF2B5EF4-FFF2-40B4-BE49-F238E27FC236}">
                    <a16:creationId xmlns:a16="http://schemas.microsoft.com/office/drawing/2014/main" id="{A0DBF8CE-86D3-5D83-0A5C-441F2881C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1031">
                <a:extLst>
                  <a:ext uri="{FF2B5EF4-FFF2-40B4-BE49-F238E27FC236}">
                    <a16:creationId xmlns:a16="http://schemas.microsoft.com/office/drawing/2014/main" id="{AE5F9A6E-515B-B9F1-B04A-45C437794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1033">
              <a:extLst>
                <a:ext uri="{FF2B5EF4-FFF2-40B4-BE49-F238E27FC236}">
                  <a16:creationId xmlns:a16="http://schemas.microsoft.com/office/drawing/2014/main" id="{DC2A0BC7-7C38-008F-481F-6B07A6727B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35" name="Shape 1035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1036">
            <a:extLst>
              <a:ext uri="{FF2B5EF4-FFF2-40B4-BE49-F238E27FC236}">
                <a16:creationId xmlns:a16="http://schemas.microsoft.com/office/drawing/2014/main" id="{2A944349-7F57-C40E-91C4-118B8A9589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5F9D45-F161-D64D-BB33-FC090A9E0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0805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7">
            <a:extLst>
              <a:ext uri="{FF2B5EF4-FFF2-40B4-BE49-F238E27FC236}">
                <a16:creationId xmlns:a16="http://schemas.microsoft.com/office/drawing/2014/main" id="{6A633E2C-72A8-5AD2-B6AB-24B687BCDF82}"/>
              </a:ext>
            </a:extLst>
          </p:cNvPr>
          <p:cNvGrpSpPr>
            <a:grpSpLocks/>
          </p:cNvGrpSpPr>
          <p:nvPr/>
        </p:nvGrpSpPr>
        <p:grpSpPr bwMode="auto">
          <a:xfrm>
            <a:off x="12290425" y="8005763"/>
            <a:ext cx="49213" cy="330200"/>
            <a:chOff x="0" y="0"/>
            <a:chExt cx="48769" cy="330469"/>
          </a:xfrm>
        </p:grpSpPr>
        <p:sp>
          <p:nvSpPr>
            <p:cNvPr id="3" name="Shape 1043">
              <a:extLst>
                <a:ext uri="{FF2B5EF4-FFF2-40B4-BE49-F238E27FC236}">
                  <a16:creationId xmlns:a16="http://schemas.microsoft.com/office/drawing/2014/main" id="{434D435A-DEBD-6700-60D3-941DF283A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036" y="1036"/>
              <a:ext cx="50841" cy="48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1044">
              <a:extLst>
                <a:ext uri="{FF2B5EF4-FFF2-40B4-BE49-F238E27FC236}">
                  <a16:creationId xmlns:a16="http://schemas.microsoft.com/office/drawing/2014/main" id="{99946034-AFF4-A7DB-9EE0-D3A5B7AEBADF}"/>
                </a:ext>
              </a:extLst>
            </p:cNvPr>
            <p:cNvSpPr/>
            <p:nvPr/>
          </p:nvSpPr>
          <p:spPr>
            <a:xfrm rot="5400000">
              <a:off x="-1036" y="94774"/>
              <a:ext cx="50841" cy="4876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1045">
              <a:extLst>
                <a:ext uri="{FF2B5EF4-FFF2-40B4-BE49-F238E27FC236}">
                  <a16:creationId xmlns:a16="http://schemas.microsoft.com/office/drawing/2014/main" id="{B5EE712C-5BE1-E326-9179-29CD1450B9D8}"/>
                </a:ext>
              </a:extLst>
            </p:cNvPr>
            <p:cNvSpPr/>
            <p:nvPr/>
          </p:nvSpPr>
          <p:spPr>
            <a:xfrm rot="5400000">
              <a:off x="-1036" y="186924"/>
              <a:ext cx="50841" cy="487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1046">
              <a:extLst>
                <a:ext uri="{FF2B5EF4-FFF2-40B4-BE49-F238E27FC236}">
                  <a16:creationId xmlns:a16="http://schemas.microsoft.com/office/drawing/2014/main" id="{20720057-C86D-2506-B84D-DD53F6F4C1CA}"/>
                </a:ext>
              </a:extLst>
            </p:cNvPr>
            <p:cNvSpPr/>
            <p:nvPr/>
          </p:nvSpPr>
          <p:spPr>
            <a:xfrm rot="5400000">
              <a:off x="-1036" y="280663"/>
              <a:ext cx="50841" cy="4876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" name="Group 1052">
            <a:extLst>
              <a:ext uri="{FF2B5EF4-FFF2-40B4-BE49-F238E27FC236}">
                <a16:creationId xmlns:a16="http://schemas.microsoft.com/office/drawing/2014/main" id="{6C4275FA-25FC-EA93-901C-0CC44DC8E389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8" name="Shape 1048">
              <a:extLst>
                <a:ext uri="{FF2B5EF4-FFF2-40B4-BE49-F238E27FC236}">
                  <a16:creationId xmlns:a16="http://schemas.microsoft.com/office/drawing/2014/main" id="{B6B57AB6-5295-801D-775B-40EA5BD5F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" name="Shape 1049">
              <a:extLst>
                <a:ext uri="{FF2B5EF4-FFF2-40B4-BE49-F238E27FC236}">
                  <a16:creationId xmlns:a16="http://schemas.microsoft.com/office/drawing/2014/main" id="{558B2FAA-36F6-BE16-E0C3-38AF94BD182D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" name="Shape 1050">
              <a:extLst>
                <a:ext uri="{FF2B5EF4-FFF2-40B4-BE49-F238E27FC236}">
                  <a16:creationId xmlns:a16="http://schemas.microsoft.com/office/drawing/2014/main" id="{F7F80FC2-ADEB-A2C9-EAE7-7E9EA9942399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" name="Shape 1051">
              <a:extLst>
                <a:ext uri="{FF2B5EF4-FFF2-40B4-BE49-F238E27FC236}">
                  <a16:creationId xmlns:a16="http://schemas.microsoft.com/office/drawing/2014/main" id="{9C5A5FCF-3497-498F-C34F-ED077B1AC1C6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" name="Shape 1053">
            <a:extLst>
              <a:ext uri="{FF2B5EF4-FFF2-40B4-BE49-F238E27FC236}">
                <a16:creationId xmlns:a16="http://schemas.microsoft.com/office/drawing/2014/main" id="{141C99CB-E7ED-4A2C-BD8C-9C11C045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650" y="7978775"/>
            <a:ext cx="536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9pPr>
          </a:lstStyle>
          <a:p>
            <a:pPr algn="r" eaLnBrk="1">
              <a:defRPr/>
            </a:pPr>
            <a:r>
              <a:rPr lang="tr-TR" altLang="tr-TR" sz="18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‹#›</a:t>
            </a:r>
          </a:p>
        </p:txBody>
      </p:sp>
      <p:grpSp>
        <p:nvGrpSpPr>
          <p:cNvPr id="13" name="Group 1062">
            <a:extLst>
              <a:ext uri="{FF2B5EF4-FFF2-40B4-BE49-F238E27FC236}">
                <a16:creationId xmlns:a16="http://schemas.microsoft.com/office/drawing/2014/main" id="{E82F45FB-B857-ACFD-F84E-3B75E8A9C90F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8066088"/>
            <a:ext cx="406400" cy="176212"/>
            <a:chOff x="-2" y="0"/>
            <a:chExt cx="407935" cy="176881"/>
          </a:xfrm>
        </p:grpSpPr>
        <p:grpSp>
          <p:nvGrpSpPr>
            <p:cNvPr id="14" name="Group 1060">
              <a:extLst>
                <a:ext uri="{FF2B5EF4-FFF2-40B4-BE49-F238E27FC236}">
                  <a16:creationId xmlns:a16="http://schemas.microsoft.com/office/drawing/2014/main" id="{AD876CF9-CD9B-F6B1-1025-4122AED894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0"/>
              <a:ext cx="407935" cy="176881"/>
              <a:chOff x="0" y="1"/>
              <a:chExt cx="407935" cy="176879"/>
            </a:xfrm>
          </p:grpSpPr>
          <p:sp>
            <p:nvSpPr>
              <p:cNvPr id="16" name="Shape 1054">
                <a:extLst>
                  <a:ext uri="{FF2B5EF4-FFF2-40B4-BE49-F238E27FC236}">
                    <a16:creationId xmlns:a16="http://schemas.microsoft.com/office/drawing/2014/main" id="{C24B2D41-7B7D-1471-C9C2-9715C5F78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79675" cy="176879"/>
              </a:xfrm>
              <a:custGeom>
                <a:avLst/>
                <a:gdLst>
                  <a:gd name="T0" fmla="*/ 40185 w 21600"/>
                  <a:gd name="T1" fmla="*/ 88441 h 21600"/>
                  <a:gd name="T2" fmla="*/ 40185 w 21600"/>
                  <a:gd name="T3" fmla="*/ 88441 h 21600"/>
                  <a:gd name="T4" fmla="*/ 40185 w 21600"/>
                  <a:gd name="T5" fmla="*/ 88441 h 21600"/>
                  <a:gd name="T6" fmla="*/ 40185 w 21600"/>
                  <a:gd name="T7" fmla="*/ 8844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cubicBezTo>
                      <a:pt x="17923" y="0"/>
                      <a:pt x="21600" y="1983"/>
                      <a:pt x="21600" y="5322"/>
                    </a:cubicBezTo>
                    <a:cubicBezTo>
                      <a:pt x="21600" y="5948"/>
                      <a:pt x="21600" y="5948"/>
                      <a:pt x="21600" y="5948"/>
                    </a:cubicBezTo>
                    <a:cubicBezTo>
                      <a:pt x="14706" y="5948"/>
                      <a:pt x="14706" y="5948"/>
                      <a:pt x="14706" y="5948"/>
                    </a:cubicBezTo>
                    <a:cubicBezTo>
                      <a:pt x="14706" y="5113"/>
                      <a:pt x="14706" y="5113"/>
                      <a:pt x="14706" y="5113"/>
                    </a:cubicBezTo>
                    <a:cubicBezTo>
                      <a:pt x="14706" y="3652"/>
                      <a:pt x="13328" y="3026"/>
                      <a:pt x="11030" y="3026"/>
                    </a:cubicBezTo>
                    <a:cubicBezTo>
                      <a:pt x="8732" y="3026"/>
                      <a:pt x="7353" y="3652"/>
                      <a:pt x="7353" y="5113"/>
                    </a:cubicBezTo>
                    <a:cubicBezTo>
                      <a:pt x="7353" y="6678"/>
                      <a:pt x="8962" y="7826"/>
                      <a:pt x="13557" y="9704"/>
                    </a:cubicBezTo>
                    <a:cubicBezTo>
                      <a:pt x="19762" y="12104"/>
                      <a:pt x="21600" y="13878"/>
                      <a:pt x="21600" y="16278"/>
                    </a:cubicBezTo>
                    <a:cubicBezTo>
                      <a:pt x="21600" y="19617"/>
                      <a:pt x="17923" y="21600"/>
                      <a:pt x="10800" y="21600"/>
                    </a:cubicBezTo>
                    <a:cubicBezTo>
                      <a:pt x="3677" y="21600"/>
                      <a:pt x="0" y="19617"/>
                      <a:pt x="0" y="16278"/>
                    </a:cubicBezTo>
                    <a:cubicBezTo>
                      <a:pt x="0" y="15026"/>
                      <a:pt x="0" y="15026"/>
                      <a:pt x="0" y="15026"/>
                    </a:cubicBezTo>
                    <a:cubicBezTo>
                      <a:pt x="6894" y="15026"/>
                      <a:pt x="6894" y="15026"/>
                      <a:pt x="6894" y="15026"/>
                    </a:cubicBezTo>
                    <a:cubicBezTo>
                      <a:pt x="6894" y="16487"/>
                      <a:pt x="6894" y="16487"/>
                      <a:pt x="6894" y="16487"/>
                    </a:cubicBezTo>
                    <a:cubicBezTo>
                      <a:pt x="6894" y="17948"/>
                      <a:pt x="8272" y="18574"/>
                      <a:pt x="10570" y="18574"/>
                    </a:cubicBezTo>
                    <a:cubicBezTo>
                      <a:pt x="12868" y="18574"/>
                      <a:pt x="14247" y="17948"/>
                      <a:pt x="14247" y="16487"/>
                    </a:cubicBezTo>
                    <a:cubicBezTo>
                      <a:pt x="14247" y="14922"/>
                      <a:pt x="12868" y="13774"/>
                      <a:pt x="8043" y="11896"/>
                    </a:cubicBezTo>
                    <a:cubicBezTo>
                      <a:pt x="2068" y="9496"/>
                      <a:pt x="0" y="7722"/>
                      <a:pt x="0" y="5322"/>
                    </a:cubicBezTo>
                    <a:cubicBezTo>
                      <a:pt x="0" y="1983"/>
                      <a:pt x="3677" y="0"/>
                      <a:pt x="10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1055">
                <a:extLst>
                  <a:ext uri="{FF2B5EF4-FFF2-40B4-BE49-F238E27FC236}">
                    <a16:creationId xmlns:a16="http://schemas.microsoft.com/office/drawing/2014/main" id="{A24D4F17-BB54-BF4A-A88E-14394F453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92" y="3188"/>
                <a:ext cx="71707" cy="170505"/>
              </a:xfrm>
              <a:custGeom>
                <a:avLst/>
                <a:gdLst>
                  <a:gd name="T0" fmla="*/ 35700 w 21600"/>
                  <a:gd name="T1" fmla="*/ 85930 h 21600"/>
                  <a:gd name="T2" fmla="*/ 35700 w 21600"/>
                  <a:gd name="T3" fmla="*/ 85930 h 21600"/>
                  <a:gd name="T4" fmla="*/ 35700 w 21600"/>
                  <a:gd name="T5" fmla="*/ 85930 h 21600"/>
                  <a:gd name="T6" fmla="*/ 3570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8249" y="9560"/>
                    </a:moveTo>
                    <a:lnTo>
                      <a:pt x="18778" y="9560"/>
                    </a:lnTo>
                    <a:lnTo>
                      <a:pt x="18778" y="12671"/>
                    </a:lnTo>
                    <a:lnTo>
                      <a:pt x="8249" y="12671"/>
                    </a:lnTo>
                    <a:lnTo>
                      <a:pt x="824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3111"/>
                    </a:lnTo>
                    <a:lnTo>
                      <a:pt x="8249" y="3111"/>
                    </a:lnTo>
                    <a:lnTo>
                      <a:pt x="8249" y="9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1056">
                <a:extLst>
                  <a:ext uri="{FF2B5EF4-FFF2-40B4-BE49-F238E27FC236}">
                    <a16:creationId xmlns:a16="http://schemas.microsoft.com/office/drawing/2014/main" id="{F77B978C-61D3-8DDE-B2D5-6FF25C69F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73" y="3188"/>
                <a:ext cx="82862" cy="170505"/>
              </a:xfrm>
              <a:custGeom>
                <a:avLst/>
                <a:gdLst>
                  <a:gd name="T0" fmla="*/ 41799 w 21600"/>
                  <a:gd name="T1" fmla="*/ 85930 h 21600"/>
                  <a:gd name="T2" fmla="*/ 41799 w 21600"/>
                  <a:gd name="T3" fmla="*/ 85930 h 21600"/>
                  <a:gd name="T4" fmla="*/ 41799 w 21600"/>
                  <a:gd name="T5" fmla="*/ 85930 h 21600"/>
                  <a:gd name="T6" fmla="*/ 41799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3111"/>
                    </a:lnTo>
                    <a:lnTo>
                      <a:pt x="14276" y="3111"/>
                    </a:lnTo>
                    <a:lnTo>
                      <a:pt x="14276" y="21600"/>
                    </a:lnTo>
                    <a:lnTo>
                      <a:pt x="7231" y="21600"/>
                    </a:lnTo>
                    <a:lnTo>
                      <a:pt x="7231" y="3111"/>
                    </a:lnTo>
                    <a:lnTo>
                      <a:pt x="0" y="3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1057">
                <a:extLst>
                  <a:ext uri="{FF2B5EF4-FFF2-40B4-BE49-F238E27FC236}">
                    <a16:creationId xmlns:a16="http://schemas.microsoft.com/office/drawing/2014/main" id="{24CC5D57-F5F7-CAAD-38C0-280C6CD20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10" y="3188"/>
                <a:ext cx="28683" cy="1705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" name="Shape 1058">
                <a:extLst>
                  <a:ext uri="{FF2B5EF4-FFF2-40B4-BE49-F238E27FC236}">
                    <a16:creationId xmlns:a16="http://schemas.microsoft.com/office/drawing/2014/main" id="{0EBD5E85-F538-B6F9-28E5-9166AA161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" y="3188"/>
                <a:ext cx="58960" cy="170505"/>
              </a:xfrm>
              <a:custGeom>
                <a:avLst/>
                <a:gdLst>
                  <a:gd name="T0" fmla="*/ 29780 w 21600"/>
                  <a:gd name="T1" fmla="*/ 85930 h 21600"/>
                  <a:gd name="T2" fmla="*/ 29780 w 21600"/>
                  <a:gd name="T3" fmla="*/ 85930 h 21600"/>
                  <a:gd name="T4" fmla="*/ 29780 w 21600"/>
                  <a:gd name="T5" fmla="*/ 85930 h 21600"/>
                  <a:gd name="T6" fmla="*/ 29780 w 21600"/>
                  <a:gd name="T7" fmla="*/ 8593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1711" y="0"/>
                    </a:moveTo>
                    <a:lnTo>
                      <a:pt x="11711" y="9244"/>
                    </a:lnTo>
                    <a:lnTo>
                      <a:pt x="0" y="9244"/>
                    </a:lnTo>
                    <a:lnTo>
                      <a:pt x="0" y="12356"/>
                    </a:lnTo>
                    <a:lnTo>
                      <a:pt x="11711" y="12356"/>
                    </a:lnTo>
                    <a:lnTo>
                      <a:pt x="1171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" name="Shape 1059">
                <a:extLst>
                  <a:ext uri="{FF2B5EF4-FFF2-40B4-BE49-F238E27FC236}">
                    <a16:creationId xmlns:a16="http://schemas.microsoft.com/office/drawing/2014/main" id="{78A8BFAC-B590-CCEC-0E6C-CCA757192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200781" y="27090"/>
                <a:ext cx="28683" cy="1466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5" name="Shape 1061">
              <a:extLst>
                <a:ext uri="{FF2B5EF4-FFF2-40B4-BE49-F238E27FC236}">
                  <a16:creationId xmlns:a16="http://schemas.microsoft.com/office/drawing/2014/main" id="{34D55462-95C9-B54F-6DFC-DBE864E9CC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00779" y="1593"/>
              <a:ext cx="28683" cy="15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63" name="Shape 1063"/>
          <p:cNvSpPr>
            <a:spLocks noGrp="1"/>
          </p:cNvSpPr>
          <p:nvPr>
            <p:ph type="body" sz="quarter" idx="1"/>
          </p:nvPr>
        </p:nvSpPr>
        <p:spPr>
          <a:xfrm>
            <a:off x="665670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hape 1064">
            <a:extLst>
              <a:ext uri="{FF2B5EF4-FFF2-40B4-BE49-F238E27FC236}">
                <a16:creationId xmlns:a16="http://schemas.microsoft.com/office/drawing/2014/main" id="{A4ED0CDE-D512-0618-F6AD-9931B00EB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F85520-FBE7-0E4C-990F-E11209D8F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8984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0693F95E-8CAA-645D-FBE2-C9D4685A5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5B03D-44F7-134F-B8AC-7079D16FA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538114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9">
            <a:extLst>
              <a:ext uri="{FF2B5EF4-FFF2-40B4-BE49-F238E27FC236}">
                <a16:creationId xmlns:a16="http://schemas.microsoft.com/office/drawing/2014/main" id="{E02E2F36-47BD-83AE-F1DA-09D0CC5E6B16}"/>
              </a:ext>
            </a:extLst>
          </p:cNvPr>
          <p:cNvGrpSpPr>
            <a:grpSpLocks/>
          </p:cNvGrpSpPr>
          <p:nvPr/>
        </p:nvGrpSpPr>
        <p:grpSpPr bwMode="auto">
          <a:xfrm>
            <a:off x="735013" y="8042275"/>
            <a:ext cx="446087" cy="311150"/>
            <a:chOff x="0" y="-1"/>
            <a:chExt cx="446137" cy="311162"/>
          </a:xfrm>
        </p:grpSpPr>
        <p:sp>
          <p:nvSpPr>
            <p:cNvPr id="3" name="Shape 1072">
              <a:extLst>
                <a:ext uri="{FF2B5EF4-FFF2-40B4-BE49-F238E27FC236}">
                  <a16:creationId xmlns:a16="http://schemas.microsoft.com/office/drawing/2014/main" id="{B4DFAF86-13B4-8D9C-8756-1DC216EC1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8739"/>
              <a:ext cx="87322" cy="193682"/>
            </a:xfrm>
            <a:custGeom>
              <a:avLst/>
              <a:gdLst>
                <a:gd name="T0" fmla="*/ 43948 w 21600"/>
                <a:gd name="T1" fmla="*/ 96724 h 21600"/>
                <a:gd name="T2" fmla="*/ 43948 w 21600"/>
                <a:gd name="T3" fmla="*/ 96724 h 21600"/>
                <a:gd name="T4" fmla="*/ 43948 w 21600"/>
                <a:gd name="T5" fmla="*/ 96724 h 21600"/>
                <a:gd name="T6" fmla="*/ 43948 w 21600"/>
                <a:gd name="T7" fmla="*/ 9672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00" y="0"/>
                  </a:moveTo>
                  <a:cubicBezTo>
                    <a:pt x="17923" y="0"/>
                    <a:pt x="21600" y="1983"/>
                    <a:pt x="21600" y="5322"/>
                  </a:cubicBezTo>
                  <a:cubicBezTo>
                    <a:pt x="21600" y="5948"/>
                    <a:pt x="21600" y="5948"/>
                    <a:pt x="21600" y="5948"/>
                  </a:cubicBezTo>
                  <a:cubicBezTo>
                    <a:pt x="14706" y="5948"/>
                    <a:pt x="14706" y="5948"/>
                    <a:pt x="14706" y="5948"/>
                  </a:cubicBezTo>
                  <a:cubicBezTo>
                    <a:pt x="14706" y="5113"/>
                    <a:pt x="14706" y="5113"/>
                    <a:pt x="14706" y="5113"/>
                  </a:cubicBezTo>
                  <a:cubicBezTo>
                    <a:pt x="14706" y="3652"/>
                    <a:pt x="13328" y="3026"/>
                    <a:pt x="11030" y="3026"/>
                  </a:cubicBezTo>
                  <a:cubicBezTo>
                    <a:pt x="8732" y="3026"/>
                    <a:pt x="7353" y="3652"/>
                    <a:pt x="7353" y="5113"/>
                  </a:cubicBezTo>
                  <a:cubicBezTo>
                    <a:pt x="7353" y="6678"/>
                    <a:pt x="8962" y="7826"/>
                    <a:pt x="13557" y="9704"/>
                  </a:cubicBezTo>
                  <a:cubicBezTo>
                    <a:pt x="19762" y="12104"/>
                    <a:pt x="21600" y="13878"/>
                    <a:pt x="21600" y="16278"/>
                  </a:cubicBezTo>
                  <a:cubicBezTo>
                    <a:pt x="21600" y="19617"/>
                    <a:pt x="17923" y="21600"/>
                    <a:pt x="10800" y="21600"/>
                  </a:cubicBezTo>
                  <a:cubicBezTo>
                    <a:pt x="3677" y="21600"/>
                    <a:pt x="0" y="19617"/>
                    <a:pt x="0" y="16278"/>
                  </a:cubicBezTo>
                  <a:cubicBezTo>
                    <a:pt x="0" y="15026"/>
                    <a:pt x="0" y="15026"/>
                    <a:pt x="0" y="15026"/>
                  </a:cubicBezTo>
                  <a:cubicBezTo>
                    <a:pt x="6894" y="15026"/>
                    <a:pt x="6894" y="15026"/>
                    <a:pt x="6894" y="15026"/>
                  </a:cubicBezTo>
                  <a:cubicBezTo>
                    <a:pt x="6894" y="16487"/>
                    <a:pt x="6894" y="16487"/>
                    <a:pt x="6894" y="16487"/>
                  </a:cubicBezTo>
                  <a:cubicBezTo>
                    <a:pt x="6894" y="17948"/>
                    <a:pt x="8272" y="18574"/>
                    <a:pt x="10570" y="18574"/>
                  </a:cubicBezTo>
                  <a:cubicBezTo>
                    <a:pt x="12868" y="18574"/>
                    <a:pt x="14247" y="17948"/>
                    <a:pt x="14247" y="16487"/>
                  </a:cubicBezTo>
                  <a:cubicBezTo>
                    <a:pt x="14247" y="14922"/>
                    <a:pt x="12868" y="13774"/>
                    <a:pt x="8043" y="11896"/>
                  </a:cubicBezTo>
                  <a:cubicBezTo>
                    <a:pt x="2068" y="9496"/>
                    <a:pt x="0" y="7722"/>
                    <a:pt x="0" y="5322"/>
                  </a:cubicBezTo>
                  <a:cubicBezTo>
                    <a:pt x="0" y="1983"/>
                    <a:pt x="3677" y="0"/>
                    <a:pt x="10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1073">
              <a:extLst>
                <a:ext uri="{FF2B5EF4-FFF2-40B4-BE49-F238E27FC236}">
                  <a16:creationId xmlns:a16="http://schemas.microsoft.com/office/drawing/2014/main" id="{FEDAB3BC-83A9-E8BD-B147-347708D28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92" y="61914"/>
              <a:ext cx="77797" cy="187332"/>
            </a:xfrm>
            <a:custGeom>
              <a:avLst/>
              <a:gdLst>
                <a:gd name="T0" fmla="*/ 39043 w 21600"/>
                <a:gd name="T1" fmla="*/ 93977 h 21600"/>
                <a:gd name="T2" fmla="*/ 39043 w 21600"/>
                <a:gd name="T3" fmla="*/ 93977 h 21600"/>
                <a:gd name="T4" fmla="*/ 39043 w 21600"/>
                <a:gd name="T5" fmla="*/ 93977 h 21600"/>
                <a:gd name="T6" fmla="*/ 39043 w 21600"/>
                <a:gd name="T7" fmla="*/ 9397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8249" y="9560"/>
                  </a:moveTo>
                  <a:lnTo>
                    <a:pt x="18778" y="9560"/>
                  </a:lnTo>
                  <a:lnTo>
                    <a:pt x="18778" y="12671"/>
                  </a:lnTo>
                  <a:lnTo>
                    <a:pt x="8249" y="12671"/>
                  </a:lnTo>
                  <a:lnTo>
                    <a:pt x="824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111"/>
                  </a:lnTo>
                  <a:lnTo>
                    <a:pt x="8249" y="3111"/>
                  </a:lnTo>
                  <a:lnTo>
                    <a:pt x="8249" y="95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1074">
              <a:extLst>
                <a:ext uri="{FF2B5EF4-FFF2-40B4-BE49-F238E27FC236}">
                  <a16:creationId xmlns:a16="http://schemas.microsoft.com/office/drawing/2014/main" id="{9007D3D0-9CA1-701D-782C-C008002FB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52" y="61914"/>
              <a:ext cx="92085" cy="187332"/>
            </a:xfrm>
            <a:custGeom>
              <a:avLst/>
              <a:gdLst>
                <a:gd name="T0" fmla="*/ 45714 w 21600"/>
                <a:gd name="T1" fmla="*/ 93977 h 21600"/>
                <a:gd name="T2" fmla="*/ 45714 w 21600"/>
                <a:gd name="T3" fmla="*/ 93977 h 21600"/>
                <a:gd name="T4" fmla="*/ 45714 w 21600"/>
                <a:gd name="T5" fmla="*/ 93977 h 21600"/>
                <a:gd name="T6" fmla="*/ 45714 w 21600"/>
                <a:gd name="T7" fmla="*/ 9397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3111"/>
                  </a:lnTo>
                  <a:lnTo>
                    <a:pt x="14276" y="3111"/>
                  </a:lnTo>
                  <a:lnTo>
                    <a:pt x="14276" y="21600"/>
                  </a:lnTo>
                  <a:lnTo>
                    <a:pt x="7231" y="21600"/>
                  </a:lnTo>
                  <a:lnTo>
                    <a:pt x="7231" y="3111"/>
                  </a:lnTo>
                  <a:lnTo>
                    <a:pt x="0" y="3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6" name="Group 1080">
              <a:extLst>
                <a:ext uri="{FF2B5EF4-FFF2-40B4-BE49-F238E27FC236}">
                  <a16:creationId xmlns:a16="http://schemas.microsoft.com/office/drawing/2014/main" id="{0F89754E-95CA-C196-15F2-1E34C4620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35" y="57151"/>
              <a:ext cx="69858" cy="254010"/>
              <a:chOff x="-196" y="272"/>
              <a:chExt cx="69858" cy="254010"/>
            </a:xfrm>
          </p:grpSpPr>
          <p:sp>
            <p:nvSpPr>
              <p:cNvPr id="15" name="Shape 1075">
                <a:extLst>
                  <a:ext uri="{FF2B5EF4-FFF2-40B4-BE49-F238E27FC236}">
                    <a16:creationId xmlns:a16="http://schemas.microsoft.com/office/drawing/2014/main" id="{D6BAE0C9-1B14-7F30-9D8B-198AE1889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6" y="24086"/>
                <a:ext cx="30165" cy="1270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6" name="Shape 1076">
                <a:extLst>
                  <a:ext uri="{FF2B5EF4-FFF2-40B4-BE49-F238E27FC236}">
                    <a16:creationId xmlns:a16="http://schemas.microsoft.com/office/drawing/2014/main" id="{3FC036D2-74E4-4B87-39B1-DE2792171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6" y="219356"/>
                <a:ext cx="69858" cy="34926"/>
              </a:xfrm>
              <a:custGeom>
                <a:avLst/>
                <a:gdLst>
                  <a:gd name="T0" fmla="*/ 34531 w 21600"/>
                  <a:gd name="T1" fmla="*/ 17266 h 21600"/>
                  <a:gd name="T2" fmla="*/ 34531 w 21600"/>
                  <a:gd name="T3" fmla="*/ 17266 h 21600"/>
                  <a:gd name="T4" fmla="*/ 34531 w 21600"/>
                  <a:gd name="T5" fmla="*/ 17266 h 21600"/>
                  <a:gd name="T6" fmla="*/ 34531 w 21600"/>
                  <a:gd name="T7" fmla="*/ 1726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7" name="Shape 1077">
                <a:extLst>
                  <a:ext uri="{FF2B5EF4-FFF2-40B4-BE49-F238E27FC236}">
                    <a16:creationId xmlns:a16="http://schemas.microsoft.com/office/drawing/2014/main" id="{346574A7-ADFB-469C-C56F-0615F7879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6" y="272"/>
                <a:ext cx="30165" cy="1270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8" name="Shape 1078">
                <a:extLst>
                  <a:ext uri="{FF2B5EF4-FFF2-40B4-BE49-F238E27FC236}">
                    <a16:creationId xmlns:a16="http://schemas.microsoft.com/office/drawing/2014/main" id="{D57170EE-ACB1-FEAD-3E93-91D6870A9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6" y="9797"/>
                <a:ext cx="30165" cy="1270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9" name="Shape 1079">
                <a:extLst>
                  <a:ext uri="{FF2B5EF4-FFF2-40B4-BE49-F238E27FC236}">
                    <a16:creationId xmlns:a16="http://schemas.microsoft.com/office/drawing/2014/main" id="{438CB878-A6CC-F2D2-E84D-05424C74D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6" y="39962"/>
                <a:ext cx="30165" cy="1793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7" name="Shape 1081">
              <a:extLst>
                <a:ext uri="{FF2B5EF4-FFF2-40B4-BE49-F238E27FC236}">
                  <a16:creationId xmlns:a16="http://schemas.microsoft.com/office/drawing/2014/main" id="{215BB1DF-6C1C-4E96-82F3-5FC49BD33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5" y="61914"/>
              <a:ext cx="65094" cy="187332"/>
            </a:xfrm>
            <a:custGeom>
              <a:avLst/>
              <a:gdLst>
                <a:gd name="T0" fmla="*/ 32569 w 21600"/>
                <a:gd name="T1" fmla="*/ 93977 h 21600"/>
                <a:gd name="T2" fmla="*/ 32569 w 21600"/>
                <a:gd name="T3" fmla="*/ 93977 h 21600"/>
                <a:gd name="T4" fmla="*/ 32569 w 21600"/>
                <a:gd name="T5" fmla="*/ 93977 h 21600"/>
                <a:gd name="T6" fmla="*/ 32569 w 21600"/>
                <a:gd name="T7" fmla="*/ 9397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711" y="0"/>
                  </a:moveTo>
                  <a:lnTo>
                    <a:pt x="11711" y="9244"/>
                  </a:lnTo>
                  <a:lnTo>
                    <a:pt x="0" y="9244"/>
                  </a:lnTo>
                  <a:lnTo>
                    <a:pt x="0" y="12356"/>
                  </a:lnTo>
                  <a:lnTo>
                    <a:pt x="11711" y="12356"/>
                  </a:lnTo>
                  <a:lnTo>
                    <a:pt x="11711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17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48766" tIns="48766" rIns="48766" bIns="48766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8" name="Group 1088">
              <a:extLst>
                <a:ext uri="{FF2B5EF4-FFF2-40B4-BE49-F238E27FC236}">
                  <a16:creationId xmlns:a16="http://schemas.microsoft.com/office/drawing/2014/main" id="{DAEA4B8F-A12F-02AC-5675-2C1E7ECCB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047" y="-1"/>
              <a:ext cx="68270" cy="254010"/>
              <a:chOff x="326" y="1"/>
              <a:chExt cx="68270" cy="254009"/>
            </a:xfrm>
          </p:grpSpPr>
          <p:sp>
            <p:nvSpPr>
              <p:cNvPr id="9" name="Shape 1082">
                <a:extLst>
                  <a:ext uri="{FF2B5EF4-FFF2-40B4-BE49-F238E27FC236}">
                    <a16:creationId xmlns:a16="http://schemas.microsoft.com/office/drawing/2014/main" id="{836D99B2-373A-FC21-F923-9AD2FF3BE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78" y="34927"/>
                <a:ext cx="30166" cy="1793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0" name="Shape 1083">
                <a:extLst>
                  <a:ext uri="{FF2B5EF4-FFF2-40B4-BE49-F238E27FC236}">
                    <a16:creationId xmlns:a16="http://schemas.microsoft.com/office/drawing/2014/main" id="{421CF93E-2901-9670-B257-F3871A58D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" y="1"/>
                <a:ext cx="68270" cy="34926"/>
              </a:xfrm>
              <a:custGeom>
                <a:avLst/>
                <a:gdLst>
                  <a:gd name="T0" fmla="*/ 34531 w 21600"/>
                  <a:gd name="T1" fmla="*/ 17266 h 21600"/>
                  <a:gd name="T2" fmla="*/ 34531 w 21600"/>
                  <a:gd name="T3" fmla="*/ 17266 h 21600"/>
                  <a:gd name="T4" fmla="*/ 34531 w 21600"/>
                  <a:gd name="T5" fmla="*/ 17266 h 21600"/>
                  <a:gd name="T6" fmla="*/ 34531 w 21600"/>
                  <a:gd name="T7" fmla="*/ 1726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48766" tIns="48766" rIns="48766" bIns="48766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146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290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86200" indent="-228600" defTabSz="1300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eaLnBrk="1">
                  <a:defRPr/>
                </a:pPr>
                <a:endParaRPr lang="en-US" altLang="en-US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grpSp>
            <p:nvGrpSpPr>
              <p:cNvPr id="11" name="Group 1087">
                <a:extLst>
                  <a:ext uri="{FF2B5EF4-FFF2-40B4-BE49-F238E27FC236}">
                    <a16:creationId xmlns:a16="http://schemas.microsoft.com/office/drawing/2014/main" id="{6C1E5930-CE4A-4BC6-9E44-A4551A778C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78" y="217497"/>
                <a:ext cx="30166" cy="36513"/>
                <a:chOff x="-266" y="-1020"/>
                <a:chExt cx="30165" cy="36510"/>
              </a:xfrm>
            </p:grpSpPr>
            <p:sp>
              <p:nvSpPr>
                <p:cNvPr id="12" name="Shape 1084">
                  <a:extLst>
                    <a:ext uri="{FF2B5EF4-FFF2-40B4-BE49-F238E27FC236}">
                      <a16:creationId xmlns:a16="http://schemas.microsoft.com/office/drawing/2014/main" id="{ECEE5D9E-23E6-ECA9-60BD-BF309FEC3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-266" y="22791"/>
                  <a:ext cx="30165" cy="1269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lIns="48766" tIns="48766" rIns="48766" bIns="48766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5pPr>
                  <a:lvl6pPr marL="25146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6pPr>
                  <a:lvl7pPr marL="29718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7pPr>
                  <a:lvl8pPr marL="34290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8pPr>
                  <a:lvl9pPr marL="38862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9pPr>
                </a:lstStyle>
                <a:p>
                  <a:pPr eaLnBrk="1">
                    <a:defRPr/>
                  </a:pPr>
                  <a:endParaRPr lang="en-US" altLang="en-US"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13" name="Shape 1085">
                  <a:extLst>
                    <a:ext uri="{FF2B5EF4-FFF2-40B4-BE49-F238E27FC236}">
                      <a16:creationId xmlns:a16="http://schemas.microsoft.com/office/drawing/2014/main" id="{0FE9357B-4725-8AE0-6B5E-E921F8223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-266" y="13266"/>
                  <a:ext cx="30165" cy="1269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lIns="48766" tIns="48766" rIns="48766" bIns="48766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5pPr>
                  <a:lvl6pPr marL="25146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6pPr>
                  <a:lvl7pPr marL="29718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7pPr>
                  <a:lvl8pPr marL="34290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8pPr>
                  <a:lvl9pPr marL="38862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9pPr>
                </a:lstStyle>
                <a:p>
                  <a:pPr eaLnBrk="1">
                    <a:defRPr/>
                  </a:pPr>
                  <a:endParaRPr lang="en-US" altLang="en-US"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sp>
              <p:nvSpPr>
                <p:cNvPr id="14" name="Shape 1086">
                  <a:extLst>
                    <a:ext uri="{FF2B5EF4-FFF2-40B4-BE49-F238E27FC236}">
                      <a16:creationId xmlns:a16="http://schemas.microsoft.com/office/drawing/2014/main" id="{8E61AD5B-8373-170A-73D4-9EA040E3B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-266" y="-1020"/>
                  <a:ext cx="30165" cy="1269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lIns="48766" tIns="48766" rIns="48766" bIns="48766"/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5pPr>
                  <a:lvl6pPr marL="25146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6pPr>
                  <a:lvl7pPr marL="29718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7pPr>
                  <a:lvl8pPr marL="34290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8pPr>
                  <a:lvl9pPr marL="3886200" indent="-228600" defTabSz="13001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9pPr>
                </a:lstStyle>
                <a:p>
                  <a:pPr eaLnBrk="1">
                    <a:defRPr/>
                  </a:pPr>
                  <a:endParaRPr lang="en-US" altLang="en-US"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</p:grpSp>
        </p:grpSp>
      </p:grpSp>
      <p:sp>
        <p:nvSpPr>
          <p:cNvPr id="1071" name="Shape 1071"/>
          <p:cNvSpPr>
            <a:spLocks noGrp="1"/>
          </p:cNvSpPr>
          <p:nvPr>
            <p:ph type="title"/>
          </p:nvPr>
        </p:nvSpPr>
        <p:spPr>
          <a:xfrm>
            <a:off x="894078" y="1608667"/>
            <a:ext cx="11216643" cy="1413937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0" name="Shape 1090">
            <a:extLst>
              <a:ext uri="{FF2B5EF4-FFF2-40B4-BE49-F238E27FC236}">
                <a16:creationId xmlns:a16="http://schemas.microsoft.com/office/drawing/2014/main" id="{A0367D53-BCD8-B3F1-BCA5-1532716A9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8775" y="8024813"/>
            <a:ext cx="322263" cy="338137"/>
          </a:xfrm>
        </p:spPr>
        <p:txBody>
          <a:bodyPr/>
          <a:lstStyle>
            <a:lvl1pPr>
              <a:defRPr/>
            </a:lvl1pPr>
          </a:lstStyle>
          <a:p>
            <a:fld id="{1D15DA07-A4C3-D24C-9953-6273F675F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81625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97">
            <a:extLst>
              <a:ext uri="{FF2B5EF4-FFF2-40B4-BE49-F238E27FC236}">
                <a16:creationId xmlns:a16="http://schemas.microsoft.com/office/drawing/2014/main" id="{986600BD-EF1F-BE27-E0C3-1A81FDBA346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987425" y="8067675"/>
            <a:ext cx="28575" cy="15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48766" tIns="48766" rIns="48766" bIns="48766" anchor="ctr"/>
          <a:lstStyle>
            <a:lvl1pPr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1">
              <a:defRPr/>
            </a:pPr>
            <a:endParaRPr lang="en-US" altLang="en-US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09646061-9509-988F-CC6D-93F83E06D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888" y="466725"/>
            <a:ext cx="130968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1099">
            <a:extLst>
              <a:ext uri="{FF2B5EF4-FFF2-40B4-BE49-F238E27FC236}">
                <a16:creationId xmlns:a16="http://schemas.microsoft.com/office/drawing/2014/main" id="{48822B2C-DD68-4560-6B47-8ACC3C31F66E}"/>
              </a:ext>
            </a:extLst>
          </p:cNvPr>
          <p:cNvSpPr/>
          <p:nvPr/>
        </p:nvSpPr>
        <p:spPr>
          <a:xfrm>
            <a:off x="-1363623" y="600697"/>
            <a:ext cx="7084074" cy="290574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/>
          </a:extLst>
        </p:spPr>
        <p:txBody>
          <a:bodyPr lIns="48766" tIns="48766" rIns="48766" bIns="48766">
            <a:spAutoFit/>
          </a:bodyPr>
          <a:lstStyle>
            <a:lvl1pPr algn="ctr">
              <a:defRPr sz="1400">
                <a:solidFill>
                  <a:srgbClr val="535353"/>
                </a:solid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defTabSz="130048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İZMİR YÜKSEK TEKNOLOJİ ENSTİTÜSÜ</a:t>
            </a:r>
          </a:p>
        </p:txBody>
      </p:sp>
      <p:sp>
        <p:nvSpPr>
          <p:cNvPr id="5" name="Shape 1100">
            <a:extLst>
              <a:ext uri="{FF2B5EF4-FFF2-40B4-BE49-F238E27FC236}">
                <a16:creationId xmlns:a16="http://schemas.microsoft.com/office/drawing/2014/main" id="{05BB5A87-66A4-95B8-7523-841EC434C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788" y="928688"/>
            <a:ext cx="11079162" cy="0"/>
          </a:xfrm>
          <a:prstGeom prst="line">
            <a:avLst/>
          </a:prstGeom>
          <a:noFill/>
          <a:ln w="50800">
            <a:solidFill>
              <a:srgbClr val="9A132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TR"/>
          </a:p>
        </p:txBody>
      </p:sp>
      <p:sp>
        <p:nvSpPr>
          <p:cNvPr id="6" name="Shape 1101">
            <a:extLst>
              <a:ext uri="{FF2B5EF4-FFF2-40B4-BE49-F238E27FC236}">
                <a16:creationId xmlns:a16="http://schemas.microsoft.com/office/drawing/2014/main" id="{1884C6B5-3EE4-74E0-60A6-961175EF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9913" y="9391650"/>
            <a:ext cx="157162" cy="157163"/>
          </a:xfrm>
          <a:prstGeom prst="rect">
            <a:avLst/>
          </a:prstGeom>
          <a:solidFill>
            <a:srgbClr val="9A1320"/>
          </a:solidFill>
          <a:ln>
            <a:noFill/>
          </a:ln>
        </p:spPr>
        <p:txBody>
          <a:bodyPr lIns="48766" tIns="48766" rIns="48766" bIns="48766" anchor="ctr"/>
          <a:lstStyle>
            <a:lvl1pPr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1">
              <a:defRPr/>
            </a:pPr>
            <a:endParaRPr lang="en-US" altLang="en-US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Shape 1102">
            <a:extLst>
              <a:ext uri="{FF2B5EF4-FFF2-40B4-BE49-F238E27FC236}">
                <a16:creationId xmlns:a16="http://schemas.microsoft.com/office/drawing/2014/main" id="{744AB44C-E4C8-F71C-252C-D84DDD4C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4425" y="9391650"/>
            <a:ext cx="157163" cy="157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48766" tIns="48766" rIns="48766" bIns="48766" anchor="ctr"/>
          <a:lstStyle>
            <a:lvl1pPr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1">
              <a:defRPr/>
            </a:pPr>
            <a:endParaRPr lang="en-US" altLang="en-US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Shape 1103">
            <a:extLst>
              <a:ext uri="{FF2B5EF4-FFF2-40B4-BE49-F238E27FC236}">
                <a16:creationId xmlns:a16="http://schemas.microsoft.com/office/drawing/2014/main" id="{E314C7B5-9760-85FE-1EC2-61E0DF97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1863" y="9391650"/>
            <a:ext cx="158750" cy="157163"/>
          </a:xfrm>
          <a:prstGeom prst="rect">
            <a:avLst/>
          </a:prstGeom>
          <a:solidFill>
            <a:srgbClr val="B4B5B4"/>
          </a:solidFill>
          <a:ln>
            <a:noFill/>
          </a:ln>
        </p:spPr>
        <p:txBody>
          <a:bodyPr lIns="48766" tIns="48766" rIns="48766" bIns="48766" anchor="ctr"/>
          <a:lstStyle>
            <a:lvl1pPr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1">
              <a:defRPr/>
            </a:pPr>
            <a:endParaRPr lang="en-US" altLang="en-US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Shape 1104">
            <a:extLst>
              <a:ext uri="{FF2B5EF4-FFF2-40B4-BE49-F238E27FC236}">
                <a16:creationId xmlns:a16="http://schemas.microsoft.com/office/drawing/2014/main" id="{96FD2C5C-39CD-2D96-83EE-6B05812DC67E}"/>
              </a:ext>
            </a:extLst>
          </p:cNvPr>
          <p:cNvSpPr/>
          <p:nvPr/>
        </p:nvSpPr>
        <p:spPr>
          <a:xfrm>
            <a:off x="12180888" y="9391650"/>
            <a:ext cx="157162" cy="1571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8766" tIns="48766" rIns="48766" bIns="48766" anchor="ctr"/>
          <a:lstStyle/>
          <a:p>
            <a:pPr defTabSz="1300480" eaLnBrk="1" fontAlgn="auto">
              <a:spcBef>
                <a:spcPts val="0"/>
              </a:spcBef>
              <a:spcAft>
                <a:spcPts val="0"/>
              </a:spcAft>
              <a:defRPr>
                <a:latin typeface="Raleway"/>
                <a:ea typeface="Raleway"/>
                <a:cs typeface="Raleway"/>
                <a:sym typeface="Raleway"/>
              </a:defRPr>
            </a:pPr>
            <a:endParaRPr kern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" name="Group 1109">
            <a:extLst>
              <a:ext uri="{FF2B5EF4-FFF2-40B4-BE49-F238E27FC236}">
                <a16:creationId xmlns:a16="http://schemas.microsoft.com/office/drawing/2014/main" id="{E4EF866E-CB78-0A71-1E23-1B0E80EE81EF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976313"/>
            <a:ext cx="703262" cy="157162"/>
            <a:chOff x="0" y="0"/>
            <a:chExt cx="702430" cy="157740"/>
          </a:xfrm>
        </p:grpSpPr>
        <p:sp>
          <p:nvSpPr>
            <p:cNvPr id="11" name="Shape 1105">
              <a:extLst>
                <a:ext uri="{FF2B5EF4-FFF2-40B4-BE49-F238E27FC236}">
                  <a16:creationId xmlns:a16="http://schemas.microsoft.com/office/drawing/2014/main" id="{21188673-A9C2-D237-6B11-89D8426D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6976" cy="157740"/>
            </a:xfrm>
            <a:prstGeom prst="rect">
              <a:avLst/>
            </a:prstGeom>
            <a:solidFill>
              <a:srgbClr val="9A1320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" name="Shape 1106">
              <a:extLst>
                <a:ext uri="{FF2B5EF4-FFF2-40B4-BE49-F238E27FC236}">
                  <a16:creationId xmlns:a16="http://schemas.microsoft.com/office/drawing/2014/main" id="{CBD34F62-C646-456C-C691-6230F2469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54" y="0"/>
              <a:ext cx="156976" cy="1577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" name="Shape 1107">
              <a:extLst>
                <a:ext uri="{FF2B5EF4-FFF2-40B4-BE49-F238E27FC236}">
                  <a16:creationId xmlns:a16="http://schemas.microsoft.com/office/drawing/2014/main" id="{AA1441FD-6834-452B-9D14-7FF4A2892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07" y="0"/>
              <a:ext cx="156977" cy="157740"/>
            </a:xfrm>
            <a:prstGeom prst="rect">
              <a:avLst/>
            </a:prstGeom>
            <a:solidFill>
              <a:srgbClr val="B4B5B4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1">
                <a:defRPr/>
              </a:pPr>
              <a:endParaRPr lang="en-US" altLang="en-US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" name="Shape 1108">
              <a:extLst>
                <a:ext uri="{FF2B5EF4-FFF2-40B4-BE49-F238E27FC236}">
                  <a16:creationId xmlns:a16="http://schemas.microsoft.com/office/drawing/2014/main" id="{787DABAE-93B7-5642-8D23-78F43AFD7166}"/>
                </a:ext>
              </a:extLst>
            </p:cNvPr>
            <p:cNvSpPr/>
            <p:nvPr/>
          </p:nvSpPr>
          <p:spPr>
            <a:xfrm>
              <a:off x="180761" y="0"/>
              <a:ext cx="158562" cy="1577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5" name="Shape 1110">
            <a:extLst>
              <a:ext uri="{FF2B5EF4-FFF2-40B4-BE49-F238E27FC236}">
                <a16:creationId xmlns:a16="http://schemas.microsoft.com/office/drawing/2014/main" id="{80498F31-6C22-5D45-C7A1-41D3134FC5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033250" y="7462838"/>
            <a:ext cx="320675" cy="339725"/>
          </a:xfrm>
        </p:spPr>
        <p:txBody>
          <a:bodyPr/>
          <a:lstStyle>
            <a:lvl1pPr>
              <a:defRPr/>
            </a:lvl1pPr>
          </a:lstStyle>
          <a:p>
            <a:fld id="{8FA13A9A-185A-4941-9083-32CD28268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1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78CCCE4B-4AB9-8CF0-CCDD-C291D3BA8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D7036-85AA-A44F-8A7F-4C3FAF76E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15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7DAFA0F1-F63F-1659-FB31-2DD3231952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F34ED-7DF8-3945-BF79-99971F4C9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5275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>
            <a:extLst>
              <a:ext uri="{FF2B5EF4-FFF2-40B4-BE49-F238E27FC236}">
                <a16:creationId xmlns:a16="http://schemas.microsoft.com/office/drawing/2014/main" id="{98A01024-C70E-87BF-76A8-84257086DBC4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960563"/>
            <a:ext cx="487362" cy="73025"/>
            <a:chOff x="0" y="-1"/>
            <a:chExt cx="488710" cy="72122"/>
          </a:xfrm>
        </p:grpSpPr>
        <p:sp>
          <p:nvSpPr>
            <p:cNvPr id="3" name="Shape 82">
              <a:extLst>
                <a:ext uri="{FF2B5EF4-FFF2-40B4-BE49-F238E27FC236}">
                  <a16:creationId xmlns:a16="http://schemas.microsoft.com/office/drawing/2014/main" id="{1D7A084C-4210-364A-5F39-5984F52C0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76411" cy="72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8766" tIns="48766" rIns="48766" bIns="48766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algn="ctr" eaLnBrk="1">
                <a:defRPr/>
              </a:pPr>
              <a:endParaRPr lang="en-US" altLang="en-US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" name="Shape 83">
              <a:extLst>
                <a:ext uri="{FF2B5EF4-FFF2-40B4-BE49-F238E27FC236}">
                  <a16:creationId xmlns:a16="http://schemas.microsoft.com/office/drawing/2014/main" id="{35C9B06D-9B34-3062-0031-92CC4E03A402}"/>
                </a:ext>
              </a:extLst>
            </p:cNvPr>
            <p:cNvSpPr/>
            <p:nvPr/>
          </p:nvSpPr>
          <p:spPr>
            <a:xfrm>
              <a:off x="136903" y="-1"/>
              <a:ext cx="76411" cy="721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" name="Shape 84">
              <a:extLst>
                <a:ext uri="{FF2B5EF4-FFF2-40B4-BE49-F238E27FC236}">
                  <a16:creationId xmlns:a16="http://schemas.microsoft.com/office/drawing/2014/main" id="{DA4E609D-D46E-F5D6-ED38-E5808B5EDB10}"/>
                </a:ext>
              </a:extLst>
            </p:cNvPr>
            <p:cNvSpPr/>
            <p:nvPr/>
          </p:nvSpPr>
          <p:spPr>
            <a:xfrm>
              <a:off x="275397" y="-1"/>
              <a:ext cx="76411" cy="7212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" name="Shape 85">
              <a:extLst>
                <a:ext uri="{FF2B5EF4-FFF2-40B4-BE49-F238E27FC236}">
                  <a16:creationId xmlns:a16="http://schemas.microsoft.com/office/drawing/2014/main" id="{148574D0-07FD-7782-C4B7-9D5EB764F261}"/>
                </a:ext>
              </a:extLst>
            </p:cNvPr>
            <p:cNvSpPr/>
            <p:nvPr/>
          </p:nvSpPr>
          <p:spPr>
            <a:xfrm>
              <a:off x="412299" y="-1"/>
              <a:ext cx="76411" cy="7212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algn="ctr"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671259" y="2102585"/>
            <a:ext cx="3699799" cy="48429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" name="Shape 87">
            <a:extLst>
              <a:ext uri="{FF2B5EF4-FFF2-40B4-BE49-F238E27FC236}">
                <a16:creationId xmlns:a16="http://schemas.microsoft.com/office/drawing/2014/main" id="{DA5794B0-1643-695B-55B0-21E496FA7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939B53-11D4-EF48-B063-8588C4E67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414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B54F3D01-F525-3A88-4C1C-7814DB1328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1CC3F-C862-D946-BD0A-3A3D361E7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9696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>
            <a:extLst>
              <a:ext uri="{FF2B5EF4-FFF2-40B4-BE49-F238E27FC236}">
                <a16:creationId xmlns:a16="http://schemas.microsoft.com/office/drawing/2014/main" id="{F41DAD1D-5681-43DE-1BE3-CC452308A6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7863" y="1095375"/>
            <a:ext cx="1040447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8766" tIns="48766" rIns="48766" bIns="487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Başlık Metni</a:t>
            </a:r>
          </a:p>
        </p:txBody>
      </p:sp>
      <p:sp>
        <p:nvSpPr>
          <p:cNvPr id="1027" name="Shape 3">
            <a:extLst>
              <a:ext uri="{FF2B5EF4-FFF2-40B4-BE49-F238E27FC236}">
                <a16:creationId xmlns:a16="http://schemas.microsoft.com/office/drawing/2014/main" id="{D88EF231-B6D0-B18A-BF47-C945C9362B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258050" y="3468688"/>
            <a:ext cx="5094288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8766" tIns="48766" rIns="48766" bIns="48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Raleway" pitchFamily="2" charset="77"/>
              </a:rPr>
              <a:t>Gövde Düzeyi Bir</a:t>
            </a:r>
          </a:p>
          <a:p>
            <a:pPr lvl="1"/>
            <a:r>
              <a:rPr lang="en-US" altLang="en-US">
                <a:sym typeface="Raleway" pitchFamily="2" charset="77"/>
              </a:rPr>
              <a:t>Gövde Düzeyi İki</a:t>
            </a:r>
          </a:p>
          <a:p>
            <a:pPr lvl="2"/>
            <a:r>
              <a:rPr lang="en-US" altLang="en-US">
                <a:sym typeface="Raleway" pitchFamily="2" charset="77"/>
              </a:rPr>
              <a:t>Gövde Düzeyi Üç</a:t>
            </a:r>
          </a:p>
          <a:p>
            <a:pPr lvl="3"/>
            <a:r>
              <a:rPr lang="en-US" altLang="en-US">
                <a:sym typeface="Raleway" pitchFamily="2" charset="77"/>
              </a:rPr>
              <a:t>Gövde Düzeyi Dört</a:t>
            </a:r>
          </a:p>
          <a:p>
            <a:pPr lvl="4"/>
            <a:r>
              <a:rPr lang="en-US" altLang="en-US">
                <a:sym typeface="Raleway" pitchFamily="2" charset="77"/>
              </a:rPr>
              <a:t>Gövde Düzeyi Beş</a:t>
            </a:r>
          </a:p>
        </p:txBody>
      </p:sp>
      <p:sp>
        <p:nvSpPr>
          <p:cNvPr id="1028" name="Shape 4">
            <a:extLst>
              <a:ext uri="{FF2B5EF4-FFF2-40B4-BE49-F238E27FC236}">
                <a16:creationId xmlns:a16="http://schemas.microsoft.com/office/drawing/2014/main" id="{4D5E2909-C7BA-46DC-5B86-E689B21766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2033250" y="7829550"/>
            <a:ext cx="320675" cy="339725"/>
          </a:xfrm>
          <a:prstGeom prst="rect">
            <a:avLst/>
          </a:prstGeom>
          <a:noFill/>
          <a:ln>
            <a:noFill/>
          </a:ln>
        </p:spPr>
        <p:txBody>
          <a:bodyPr vert="horz" wrap="none" lIns="48766" tIns="48766" rIns="48766" bIns="48766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600">
                <a:solidFill>
                  <a:srgbClr val="888888"/>
                </a:solidFill>
                <a:latin typeface="Raleway" pitchFamily="2" charset="77"/>
                <a:ea typeface="Raleway" pitchFamily="2" charset="77"/>
                <a:cs typeface="Raleway" pitchFamily="2" charset="77"/>
                <a:sym typeface="Raleway" pitchFamily="2" charset="77"/>
              </a:defRPr>
            </a:lvl1pPr>
          </a:lstStyle>
          <a:p>
            <a:fld id="{8422B988-24E1-E448-8796-6DE9B6F3A2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7" r:id="rId8"/>
    <p:sldLayoutId id="2147484460" r:id="rId9"/>
    <p:sldLayoutId id="2147484461" r:id="rId10"/>
    <p:sldLayoutId id="2147484468" r:id="rId11"/>
    <p:sldLayoutId id="2147484469" r:id="rId12"/>
    <p:sldLayoutId id="2147484470" r:id="rId13"/>
    <p:sldLayoutId id="2147484471" r:id="rId14"/>
    <p:sldLayoutId id="2147484472" r:id="rId15"/>
    <p:sldLayoutId id="2147484473" r:id="rId16"/>
    <p:sldLayoutId id="2147484474" r:id="rId17"/>
    <p:sldLayoutId id="2147484475" r:id="rId18"/>
    <p:sldLayoutId id="2147484476" r:id="rId19"/>
    <p:sldLayoutId id="2147484477" r:id="rId20"/>
    <p:sldLayoutId id="2147484478" r:id="rId21"/>
    <p:sldLayoutId id="2147484479" r:id="rId22"/>
    <p:sldLayoutId id="2147484480" r:id="rId23"/>
    <p:sldLayoutId id="2147484462" r:id="rId24"/>
    <p:sldLayoutId id="2147484481" r:id="rId25"/>
    <p:sldLayoutId id="2147484482" r:id="rId26"/>
    <p:sldLayoutId id="2147484483" r:id="rId27"/>
    <p:sldLayoutId id="2147484484" r:id="rId28"/>
    <p:sldLayoutId id="2147484485" r:id="rId29"/>
    <p:sldLayoutId id="2147484486" r:id="rId30"/>
    <p:sldLayoutId id="2147484487" r:id="rId31"/>
    <p:sldLayoutId id="2147484488" r:id="rId32"/>
    <p:sldLayoutId id="2147484463" r:id="rId33"/>
    <p:sldLayoutId id="2147484489" r:id="rId34"/>
    <p:sldLayoutId id="2147484490" r:id="rId35"/>
    <p:sldLayoutId id="2147484464" r:id="rId36"/>
    <p:sldLayoutId id="2147484491" r:id="rId37"/>
    <p:sldLayoutId id="2147484492" r:id="rId38"/>
    <p:sldLayoutId id="2147484493" r:id="rId39"/>
    <p:sldLayoutId id="2147484465" r:id="rId40"/>
    <p:sldLayoutId id="2147484494" r:id="rId41"/>
    <p:sldLayoutId id="2147484495" r:id="rId42"/>
    <p:sldLayoutId id="2147484496" r:id="rId43"/>
    <p:sldLayoutId id="2147484466" r:id="rId44"/>
    <p:sldLayoutId id="2147484497" r:id="rId45"/>
    <p:sldLayoutId id="2147484498" r:id="rId46"/>
    <p:sldLayoutId id="2147484499" r:id="rId47"/>
    <p:sldLayoutId id="2147484500" r:id="rId48"/>
    <p:sldLayoutId id="2147484501" r:id="rId49"/>
    <p:sldLayoutId id="2147484502" r:id="rId50"/>
    <p:sldLayoutId id="2147484503" r:id="rId51"/>
  </p:sldLayoutIdLst>
  <p:transition spd="med"/>
  <p:txStyles>
    <p:titleStyle>
      <a:lvl1pPr algn="l" defTabSz="130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1pPr>
      <a:lvl2pPr algn="l" defTabSz="130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2pPr>
      <a:lvl3pPr algn="l" defTabSz="130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3pPr>
      <a:lvl4pPr algn="l" defTabSz="130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4pPr>
      <a:lvl5pPr algn="l" defTabSz="130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+mn-lt"/>
          <a:ea typeface="+mn-ea"/>
          <a:cs typeface="+mn-cs"/>
          <a:sym typeface="Helvetica" pitchFamily="2" charset="0"/>
        </a:defRPr>
      </a:lvl5pPr>
      <a:lvl6pPr marL="0" marR="0" indent="0" algn="l" defTabSz="13004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3004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3004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30044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09563" indent="-309563" algn="l" defTabSz="1300163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3800">
          <a:solidFill>
            <a:srgbClr val="000000"/>
          </a:solidFill>
          <a:latin typeface="Raleway"/>
          <a:ea typeface="Raleway"/>
          <a:cs typeface="Raleway"/>
          <a:sym typeface="Raleway" pitchFamily="2" charset="77"/>
        </a:defRPr>
      </a:lvl1pPr>
      <a:lvl2pPr marL="817563" indent="-360363" algn="l" defTabSz="1300163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3800">
          <a:solidFill>
            <a:srgbClr val="000000"/>
          </a:solidFill>
          <a:latin typeface="Raleway"/>
          <a:ea typeface="Raleway"/>
          <a:cs typeface="Raleway"/>
          <a:sym typeface="Raleway" pitchFamily="2" charset="77"/>
        </a:defRPr>
      </a:lvl2pPr>
      <a:lvl3pPr marL="1347788" indent="-433388" algn="l" defTabSz="1300163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3800">
          <a:solidFill>
            <a:srgbClr val="000000"/>
          </a:solidFill>
          <a:latin typeface="Raleway"/>
          <a:ea typeface="Raleway"/>
          <a:cs typeface="Raleway"/>
          <a:sym typeface="Raleway" pitchFamily="2" charset="77"/>
        </a:defRPr>
      </a:lvl3pPr>
      <a:lvl4pPr marL="1852613" indent="-481013" algn="l" defTabSz="1300163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3800">
          <a:solidFill>
            <a:srgbClr val="000000"/>
          </a:solidFill>
          <a:latin typeface="Raleway"/>
          <a:ea typeface="Raleway"/>
          <a:cs typeface="Raleway"/>
          <a:sym typeface="Raleway" pitchFamily="2" charset="77"/>
        </a:defRPr>
      </a:lvl4pPr>
      <a:lvl5pPr marL="2309813" indent="-481013" algn="l" defTabSz="1300163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sz="3800">
          <a:solidFill>
            <a:srgbClr val="000000"/>
          </a:solidFill>
          <a:latin typeface="Raleway"/>
          <a:ea typeface="Raleway"/>
          <a:cs typeface="Raleway"/>
          <a:sym typeface="Raleway" pitchFamily="2" charset="77"/>
        </a:defRPr>
      </a:lvl5pPr>
      <a:lvl6pPr marL="2768530" marR="0" indent="-482587" algn="l" defTabSz="130044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6pPr>
      <a:lvl7pPr marL="3225718" marR="0" indent="-482587" algn="l" defTabSz="130044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7pPr>
      <a:lvl8pPr marL="3682906" marR="0" indent="-482587" algn="l" defTabSz="130044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8pPr>
      <a:lvl9pPr marL="4140096" marR="0" indent="-482586" algn="l" defTabSz="130044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1pPr>
      <a:lvl2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2pPr>
      <a:lvl3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3pPr>
      <a:lvl4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4pPr>
      <a:lvl5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5pPr>
      <a:lvl6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6pPr>
      <a:lvl7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7pPr>
      <a:lvl8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8pPr>
      <a:lvl9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image2.png">
            <a:extLst>
              <a:ext uri="{FF2B5EF4-FFF2-40B4-BE49-F238E27FC236}">
                <a16:creationId xmlns:a16="http://schemas.microsoft.com/office/drawing/2014/main" id="{A71DEB0F-5893-BDB4-9D27-EAFC151BE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130048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0" name="Shape 1120">
            <a:extLst>
              <a:ext uri="{FF2B5EF4-FFF2-40B4-BE49-F238E27FC236}">
                <a16:creationId xmlns:a16="http://schemas.microsoft.com/office/drawing/2014/main" id="{D1CD08D2-FE3F-B615-C203-35AD81380DD7}"/>
              </a:ext>
            </a:extLst>
          </p:cNvPr>
          <p:cNvSpPr/>
          <p:nvPr/>
        </p:nvSpPr>
        <p:spPr>
          <a:xfrm>
            <a:off x="-1363623" y="600697"/>
            <a:ext cx="7084074" cy="290574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/>
          </a:extLst>
        </p:spPr>
        <p:txBody>
          <a:bodyPr lIns="48766" tIns="48766" rIns="48766" bIns="48766">
            <a:spAutoFit/>
          </a:bodyPr>
          <a:lstStyle>
            <a:lvl1pPr algn="ctr">
              <a:defRPr sz="1400">
                <a:solidFill>
                  <a:srgbClr val="535353"/>
                </a:solid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defTabSz="130048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İZMİR YÜKSEK TEKNOLOJİ ENSTİTÜSÜ</a:t>
            </a:r>
          </a:p>
        </p:txBody>
      </p:sp>
      <p:sp>
        <p:nvSpPr>
          <p:cNvPr id="40964" name="Shape 1121">
            <a:extLst>
              <a:ext uri="{FF2B5EF4-FFF2-40B4-BE49-F238E27FC236}">
                <a16:creationId xmlns:a16="http://schemas.microsoft.com/office/drawing/2014/main" id="{760C8139-B0EF-5DAB-4BFE-CFDA139BE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788" y="928688"/>
            <a:ext cx="11079162" cy="0"/>
          </a:xfrm>
          <a:prstGeom prst="line">
            <a:avLst/>
          </a:prstGeom>
          <a:noFill/>
          <a:ln w="50800">
            <a:solidFill>
              <a:srgbClr val="9A132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TR"/>
          </a:p>
        </p:txBody>
      </p:sp>
      <p:grpSp>
        <p:nvGrpSpPr>
          <p:cNvPr id="40965" name="Group 1126">
            <a:extLst>
              <a:ext uri="{FF2B5EF4-FFF2-40B4-BE49-F238E27FC236}">
                <a16:creationId xmlns:a16="http://schemas.microsoft.com/office/drawing/2014/main" id="{730F60EE-470C-9B57-654D-4E5043A79318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976313"/>
            <a:ext cx="703262" cy="157162"/>
            <a:chOff x="0" y="0"/>
            <a:chExt cx="702430" cy="157740"/>
          </a:xfrm>
        </p:grpSpPr>
        <p:sp>
          <p:nvSpPr>
            <p:cNvPr id="40975" name="Shape 1122">
              <a:extLst>
                <a:ext uri="{FF2B5EF4-FFF2-40B4-BE49-F238E27FC236}">
                  <a16:creationId xmlns:a16="http://schemas.microsoft.com/office/drawing/2014/main" id="{39A94B7F-3E2C-C005-F1C6-3E29F5E99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157741" cy="157742"/>
            </a:xfrm>
            <a:prstGeom prst="rect">
              <a:avLst/>
            </a:prstGeom>
            <a:solidFill>
              <a:srgbClr val="9A1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8766" tIns="48766" rIns="48766" bIns="48766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endParaRPr lang="en-US" altLang="en-US">
                <a:latin typeface="Raleway" pitchFamily="2" charset="77"/>
                <a:ea typeface="Raleway" pitchFamily="2" charset="77"/>
                <a:cs typeface="Raleway" pitchFamily="2" charset="77"/>
                <a:sym typeface="Raleway" pitchFamily="2" charset="77"/>
              </a:endParaRPr>
            </a:p>
          </p:txBody>
        </p:sp>
        <p:sp>
          <p:nvSpPr>
            <p:cNvPr id="40976" name="Shape 1123">
              <a:extLst>
                <a:ext uri="{FF2B5EF4-FFF2-40B4-BE49-F238E27FC236}">
                  <a16:creationId xmlns:a16="http://schemas.microsoft.com/office/drawing/2014/main" id="{4320E6EC-5755-24AE-32AF-FBD58F7FC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90" y="-1"/>
              <a:ext cx="157741" cy="1577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8766" tIns="48766" rIns="48766" bIns="48766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endParaRPr lang="en-US" altLang="en-US">
                <a:latin typeface="Raleway" pitchFamily="2" charset="77"/>
                <a:ea typeface="Raleway" pitchFamily="2" charset="77"/>
                <a:cs typeface="Raleway" pitchFamily="2" charset="77"/>
                <a:sym typeface="Raleway" pitchFamily="2" charset="77"/>
              </a:endParaRPr>
            </a:p>
          </p:txBody>
        </p:sp>
        <p:sp>
          <p:nvSpPr>
            <p:cNvPr id="40977" name="Shape 1124">
              <a:extLst>
                <a:ext uri="{FF2B5EF4-FFF2-40B4-BE49-F238E27FC236}">
                  <a16:creationId xmlns:a16="http://schemas.microsoft.com/office/drawing/2014/main" id="{B0F48D53-F6D8-F73D-6635-241B5CE7E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7" y="-1"/>
              <a:ext cx="157741" cy="157742"/>
            </a:xfrm>
            <a:prstGeom prst="rect">
              <a:avLst/>
            </a:prstGeom>
            <a:solidFill>
              <a:srgbClr val="B4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8766" tIns="48766" rIns="48766" bIns="48766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endParaRPr lang="en-US" altLang="en-US">
                <a:latin typeface="Raleway" pitchFamily="2" charset="77"/>
                <a:ea typeface="Raleway" pitchFamily="2" charset="77"/>
                <a:cs typeface="Raleway" pitchFamily="2" charset="77"/>
                <a:sym typeface="Raleway" pitchFamily="2" charset="77"/>
              </a:endParaRPr>
            </a:p>
          </p:txBody>
        </p:sp>
        <p:sp>
          <p:nvSpPr>
            <p:cNvPr id="1125" name="Shape 1125">
              <a:extLst>
                <a:ext uri="{FF2B5EF4-FFF2-40B4-BE49-F238E27FC236}">
                  <a16:creationId xmlns:a16="http://schemas.microsoft.com/office/drawing/2014/main" id="{C32B61A7-9891-2ADC-B2AB-86118E3D28F2}"/>
                </a:ext>
              </a:extLst>
            </p:cNvPr>
            <p:cNvSpPr/>
            <p:nvPr/>
          </p:nvSpPr>
          <p:spPr>
            <a:xfrm>
              <a:off x="180761" y="0"/>
              <a:ext cx="158562" cy="1577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0966" name="Shape 1127">
            <a:extLst>
              <a:ext uri="{FF2B5EF4-FFF2-40B4-BE49-F238E27FC236}">
                <a16:creationId xmlns:a16="http://schemas.microsoft.com/office/drawing/2014/main" id="{56CD760C-BB73-EB25-15B8-E9525F7F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9913" y="9391650"/>
            <a:ext cx="157162" cy="157163"/>
          </a:xfrm>
          <a:prstGeom prst="rect">
            <a:avLst/>
          </a:prstGeom>
          <a:solidFill>
            <a:srgbClr val="9A13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>
              <a:latin typeface="Raleway" pitchFamily="2" charset="77"/>
              <a:ea typeface="Raleway" pitchFamily="2" charset="77"/>
              <a:cs typeface="Raleway" pitchFamily="2" charset="77"/>
              <a:sym typeface="Raleway" pitchFamily="2" charset="77"/>
            </a:endParaRPr>
          </a:p>
        </p:txBody>
      </p:sp>
      <p:sp>
        <p:nvSpPr>
          <p:cNvPr id="40967" name="Shape 1128">
            <a:extLst>
              <a:ext uri="{FF2B5EF4-FFF2-40B4-BE49-F238E27FC236}">
                <a16:creationId xmlns:a16="http://schemas.microsoft.com/office/drawing/2014/main" id="{99606323-9D71-FE50-F4A4-59FBD0163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4425" y="9391650"/>
            <a:ext cx="157163" cy="1571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>
              <a:latin typeface="Raleway" pitchFamily="2" charset="77"/>
              <a:ea typeface="Raleway" pitchFamily="2" charset="77"/>
              <a:cs typeface="Raleway" pitchFamily="2" charset="77"/>
              <a:sym typeface="Raleway" pitchFamily="2" charset="77"/>
            </a:endParaRPr>
          </a:p>
        </p:txBody>
      </p:sp>
      <p:sp>
        <p:nvSpPr>
          <p:cNvPr id="40968" name="Shape 1129">
            <a:extLst>
              <a:ext uri="{FF2B5EF4-FFF2-40B4-BE49-F238E27FC236}">
                <a16:creationId xmlns:a16="http://schemas.microsoft.com/office/drawing/2014/main" id="{43F7D438-3D1D-1C8A-1784-5CD97F53C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1863" y="9391650"/>
            <a:ext cx="158750" cy="157163"/>
          </a:xfrm>
          <a:prstGeom prst="rect">
            <a:avLst/>
          </a:prstGeom>
          <a:solidFill>
            <a:srgbClr val="B4B5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>
              <a:latin typeface="Raleway" pitchFamily="2" charset="77"/>
              <a:ea typeface="Raleway" pitchFamily="2" charset="77"/>
              <a:cs typeface="Raleway" pitchFamily="2" charset="77"/>
              <a:sym typeface="Raleway" pitchFamily="2" charset="77"/>
            </a:endParaRPr>
          </a:p>
        </p:txBody>
      </p:sp>
      <p:sp>
        <p:nvSpPr>
          <p:cNvPr id="1130" name="Shape 1130">
            <a:extLst>
              <a:ext uri="{FF2B5EF4-FFF2-40B4-BE49-F238E27FC236}">
                <a16:creationId xmlns:a16="http://schemas.microsoft.com/office/drawing/2014/main" id="{3A907E4B-D22C-30F1-D44E-12F3409A9D27}"/>
              </a:ext>
            </a:extLst>
          </p:cNvPr>
          <p:cNvSpPr/>
          <p:nvPr/>
        </p:nvSpPr>
        <p:spPr>
          <a:xfrm>
            <a:off x="12180888" y="9391650"/>
            <a:ext cx="157162" cy="1571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8766" tIns="48766" rIns="48766" bIns="48766" anchor="ctr"/>
          <a:lstStyle/>
          <a:p>
            <a:pPr defTabSz="1300480" eaLnBrk="1" fontAlgn="auto">
              <a:spcBef>
                <a:spcPts val="0"/>
              </a:spcBef>
              <a:spcAft>
                <a:spcPts val="0"/>
              </a:spcAft>
              <a:defRPr>
                <a:latin typeface="Raleway"/>
                <a:ea typeface="Raleway"/>
                <a:cs typeface="Raleway"/>
                <a:sym typeface="Raleway"/>
              </a:defRPr>
            </a:pPr>
            <a:endParaRPr kern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0970" name="pasted-image.pdf">
            <a:extLst>
              <a:ext uri="{FF2B5EF4-FFF2-40B4-BE49-F238E27FC236}">
                <a16:creationId xmlns:a16="http://schemas.microsoft.com/office/drawing/2014/main" id="{A64AD28E-BAEF-EBC6-40C3-6CD141961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273367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3" name="Group 1135">
            <a:extLst>
              <a:ext uri="{FF2B5EF4-FFF2-40B4-BE49-F238E27FC236}">
                <a16:creationId xmlns:a16="http://schemas.microsoft.com/office/drawing/2014/main" id="{7B114106-A045-48A3-4FA1-B4AEE04C3AA9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7019925"/>
            <a:ext cx="3282950" cy="2009775"/>
            <a:chOff x="396589" y="596900"/>
            <a:chExt cx="3282364" cy="2009952"/>
          </a:xfrm>
        </p:grpSpPr>
        <p:sp>
          <p:nvSpPr>
            <p:cNvPr id="1133" name="Shape 1133">
              <a:extLst>
                <a:ext uri="{FF2B5EF4-FFF2-40B4-BE49-F238E27FC236}">
                  <a16:creationId xmlns:a16="http://schemas.microsoft.com/office/drawing/2014/main" id="{0ECBDFC5-A562-E272-9E4F-CE48D2131526}"/>
                </a:ext>
              </a:extLst>
            </p:cNvPr>
            <p:cNvSpPr/>
            <p:nvPr/>
          </p:nvSpPr>
          <p:spPr>
            <a:xfrm>
              <a:off x="396589" y="596900"/>
              <a:ext cx="3282364" cy="1868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45719" tIns="45719" rIns="45719" bIns="45719">
              <a:spAutoFit/>
            </a:bodyPr>
            <a:lstStyle>
              <a:lvl1pPr algn="ctr" defTabSz="914400">
                <a:defRPr sz="120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İYTE</a:t>
              </a:r>
            </a:p>
          </p:txBody>
        </p:sp>
        <p:sp>
          <p:nvSpPr>
            <p:cNvPr id="40974" name="Shape 1134">
              <a:extLst>
                <a:ext uri="{FF2B5EF4-FFF2-40B4-BE49-F238E27FC236}">
                  <a16:creationId xmlns:a16="http://schemas.microsoft.com/office/drawing/2014/main" id="{AC84A833-E5EB-95EE-2E19-D5821F354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45" y="2185212"/>
              <a:ext cx="3204851" cy="42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ctr" defTabSz="914400" eaLnBrk="1"/>
              <a:r>
                <a:rPr lang="en-US" altLang="en-US" sz="2300">
                  <a:solidFill>
                    <a:srgbClr val="FFFFFF"/>
                  </a:solidFill>
                  <a:latin typeface="Gill Sans" panose="020B0502020104020203" pitchFamily="34" charset="-79"/>
                  <a:ea typeface="Gill Sans" panose="020B0502020104020203" pitchFamily="34" charset="-79"/>
                  <a:cs typeface="Gill Sans" panose="020B0502020104020203" pitchFamily="34" charset="-79"/>
                  <a:sym typeface="Gill Sans" panose="020B0502020104020203" pitchFamily="34" charset="-79"/>
                </a:rPr>
                <a:t>Türkiye’nin Teknoloji Üssü</a:t>
              </a:r>
            </a:p>
          </p:txBody>
        </p:sp>
      </p:grpSp>
      <p:pic>
        <p:nvPicPr>
          <p:cNvPr id="40972" name="pasted-image.pdf">
            <a:extLst>
              <a:ext uri="{FF2B5EF4-FFF2-40B4-BE49-F238E27FC236}">
                <a16:creationId xmlns:a16="http://schemas.microsoft.com/office/drawing/2014/main" id="{7635F8C7-FCFB-445F-1DFE-45116B691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398463"/>
            <a:ext cx="105886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" grpId="0" animBg="1" advAuto="0"/>
      <p:bldP spid="3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6176" y="4228728"/>
            <a:ext cx="4752528" cy="775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Yayınlamamak...?</a:t>
            </a:r>
            <a:endParaRPr lang="en-US" sz="440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4084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4" name="image2.png">
            <a:extLst>
              <a:ext uri="{FF2B5EF4-FFF2-40B4-BE49-F238E27FC236}">
                <a16:creationId xmlns:a16="http://schemas.microsoft.com/office/drawing/2014/main" id="{C14E3B0C-2AFA-48FB-8431-F757F78F1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130048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56" name="Shape 1656">
            <a:extLst>
              <a:ext uri="{FF2B5EF4-FFF2-40B4-BE49-F238E27FC236}">
                <a16:creationId xmlns:a16="http://schemas.microsoft.com/office/drawing/2014/main" id="{DC8D89D9-861F-648F-BE2D-32CFF30B0E76}"/>
              </a:ext>
            </a:extLst>
          </p:cNvPr>
          <p:cNvSpPr/>
          <p:nvPr/>
        </p:nvSpPr>
        <p:spPr>
          <a:xfrm>
            <a:off x="-1363623" y="600697"/>
            <a:ext cx="7084074" cy="290574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/>
          </a:extLst>
        </p:spPr>
        <p:txBody>
          <a:bodyPr lIns="48766" tIns="48766" rIns="48766" bIns="48766">
            <a:spAutoFit/>
          </a:bodyPr>
          <a:lstStyle>
            <a:lvl1pPr algn="ctr">
              <a:defRPr sz="1400">
                <a:solidFill>
                  <a:srgbClr val="535353"/>
                </a:solid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defTabSz="130048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İZMİR YÜKSEK TEKNOLOJİ ENSTİTÜSÜ</a:t>
            </a:r>
          </a:p>
        </p:txBody>
      </p:sp>
      <p:sp>
        <p:nvSpPr>
          <p:cNvPr id="77828" name="Shape 1657">
            <a:extLst>
              <a:ext uri="{FF2B5EF4-FFF2-40B4-BE49-F238E27FC236}">
                <a16:creationId xmlns:a16="http://schemas.microsoft.com/office/drawing/2014/main" id="{24E63053-12F5-F196-C2AC-EE706D730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788" y="928688"/>
            <a:ext cx="11079162" cy="0"/>
          </a:xfrm>
          <a:prstGeom prst="line">
            <a:avLst/>
          </a:prstGeom>
          <a:noFill/>
          <a:ln w="50800">
            <a:solidFill>
              <a:srgbClr val="9A132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TR"/>
          </a:p>
        </p:txBody>
      </p:sp>
      <p:grpSp>
        <p:nvGrpSpPr>
          <p:cNvPr id="77829" name="Group 1662">
            <a:extLst>
              <a:ext uri="{FF2B5EF4-FFF2-40B4-BE49-F238E27FC236}">
                <a16:creationId xmlns:a16="http://schemas.microsoft.com/office/drawing/2014/main" id="{3B34F389-FC24-91C7-4988-B40DCCDC226E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976313"/>
            <a:ext cx="703262" cy="157162"/>
            <a:chOff x="0" y="0"/>
            <a:chExt cx="702430" cy="157740"/>
          </a:xfrm>
        </p:grpSpPr>
        <p:sp>
          <p:nvSpPr>
            <p:cNvPr id="77837" name="Shape 1658">
              <a:extLst>
                <a:ext uri="{FF2B5EF4-FFF2-40B4-BE49-F238E27FC236}">
                  <a16:creationId xmlns:a16="http://schemas.microsoft.com/office/drawing/2014/main" id="{B9FF7A84-343A-E7A9-5719-A5F7F9F5E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157741" cy="157742"/>
            </a:xfrm>
            <a:prstGeom prst="rect">
              <a:avLst/>
            </a:prstGeom>
            <a:solidFill>
              <a:srgbClr val="9A1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8766" tIns="48766" rIns="48766" bIns="48766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endParaRPr lang="en-US" altLang="en-US">
                <a:latin typeface="Raleway" pitchFamily="2" charset="77"/>
                <a:ea typeface="Raleway" pitchFamily="2" charset="77"/>
                <a:cs typeface="Raleway" pitchFamily="2" charset="77"/>
                <a:sym typeface="Raleway" pitchFamily="2" charset="77"/>
              </a:endParaRPr>
            </a:p>
          </p:txBody>
        </p:sp>
        <p:sp>
          <p:nvSpPr>
            <p:cNvPr id="77838" name="Shape 1659">
              <a:extLst>
                <a:ext uri="{FF2B5EF4-FFF2-40B4-BE49-F238E27FC236}">
                  <a16:creationId xmlns:a16="http://schemas.microsoft.com/office/drawing/2014/main" id="{9251D1B7-E364-7446-CE06-7846E2BFA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90" y="-1"/>
              <a:ext cx="157741" cy="1577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8766" tIns="48766" rIns="48766" bIns="48766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endParaRPr lang="en-US" altLang="en-US">
                <a:latin typeface="Raleway" pitchFamily="2" charset="77"/>
                <a:ea typeface="Raleway" pitchFamily="2" charset="77"/>
                <a:cs typeface="Raleway" pitchFamily="2" charset="77"/>
                <a:sym typeface="Raleway" pitchFamily="2" charset="77"/>
              </a:endParaRPr>
            </a:p>
          </p:txBody>
        </p:sp>
        <p:sp>
          <p:nvSpPr>
            <p:cNvPr id="77839" name="Shape 1660">
              <a:extLst>
                <a:ext uri="{FF2B5EF4-FFF2-40B4-BE49-F238E27FC236}">
                  <a16:creationId xmlns:a16="http://schemas.microsoft.com/office/drawing/2014/main" id="{2662592B-FF07-68D2-C301-E369F5959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7" y="-1"/>
              <a:ext cx="157741" cy="157742"/>
            </a:xfrm>
            <a:prstGeom prst="rect">
              <a:avLst/>
            </a:prstGeom>
            <a:solidFill>
              <a:srgbClr val="B4B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8766" tIns="48766" rIns="48766" bIns="48766" anchor="ctr"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endParaRPr lang="en-US" altLang="en-US">
                <a:latin typeface="Raleway" pitchFamily="2" charset="77"/>
                <a:ea typeface="Raleway" pitchFamily="2" charset="77"/>
                <a:cs typeface="Raleway" pitchFamily="2" charset="77"/>
                <a:sym typeface="Raleway" pitchFamily="2" charset="77"/>
              </a:endParaRPr>
            </a:p>
          </p:txBody>
        </p:sp>
        <p:sp>
          <p:nvSpPr>
            <p:cNvPr id="1661" name="Shape 1661">
              <a:extLst>
                <a:ext uri="{FF2B5EF4-FFF2-40B4-BE49-F238E27FC236}">
                  <a16:creationId xmlns:a16="http://schemas.microsoft.com/office/drawing/2014/main" id="{21727B01-6505-242E-C545-DCD87581811B}"/>
                </a:ext>
              </a:extLst>
            </p:cNvPr>
            <p:cNvSpPr/>
            <p:nvPr/>
          </p:nvSpPr>
          <p:spPr>
            <a:xfrm>
              <a:off x="180761" y="0"/>
              <a:ext cx="158562" cy="1577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48766" tIns="48766" rIns="48766" bIns="48766" anchor="ctr"/>
            <a:lstStyle/>
            <a:p>
              <a:pPr defTabSz="1300480" eaLnBrk="1" fontAlgn="auto">
                <a:spcBef>
                  <a:spcPts val="0"/>
                </a:spcBef>
                <a:spcAft>
                  <a:spcPts val="0"/>
                </a:spcAft>
                <a:defRPr>
                  <a:latin typeface="Raleway"/>
                  <a:ea typeface="Raleway"/>
                  <a:cs typeface="Raleway"/>
                  <a:sym typeface="Raleway"/>
                </a:defRPr>
              </a:pPr>
              <a:endParaRPr kern="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7830" name="Shape 1663">
            <a:extLst>
              <a:ext uri="{FF2B5EF4-FFF2-40B4-BE49-F238E27FC236}">
                <a16:creationId xmlns:a16="http://schemas.microsoft.com/office/drawing/2014/main" id="{D729818C-C6A4-33AB-73FD-1176B74C0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9913" y="9391650"/>
            <a:ext cx="157162" cy="157163"/>
          </a:xfrm>
          <a:prstGeom prst="rect">
            <a:avLst/>
          </a:prstGeom>
          <a:solidFill>
            <a:srgbClr val="9A13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>
              <a:latin typeface="Raleway" pitchFamily="2" charset="77"/>
              <a:ea typeface="Raleway" pitchFamily="2" charset="77"/>
              <a:cs typeface="Raleway" pitchFamily="2" charset="77"/>
              <a:sym typeface="Raleway" pitchFamily="2" charset="77"/>
            </a:endParaRPr>
          </a:p>
        </p:txBody>
      </p:sp>
      <p:sp>
        <p:nvSpPr>
          <p:cNvPr id="77831" name="Shape 1664">
            <a:extLst>
              <a:ext uri="{FF2B5EF4-FFF2-40B4-BE49-F238E27FC236}">
                <a16:creationId xmlns:a16="http://schemas.microsoft.com/office/drawing/2014/main" id="{F85E0E9E-023E-422C-1A19-B32FC137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4425" y="9391650"/>
            <a:ext cx="157163" cy="1571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>
              <a:latin typeface="Raleway" pitchFamily="2" charset="77"/>
              <a:ea typeface="Raleway" pitchFamily="2" charset="77"/>
              <a:cs typeface="Raleway" pitchFamily="2" charset="77"/>
              <a:sym typeface="Raleway" pitchFamily="2" charset="77"/>
            </a:endParaRPr>
          </a:p>
        </p:txBody>
      </p:sp>
      <p:sp>
        <p:nvSpPr>
          <p:cNvPr id="77832" name="Shape 1665">
            <a:extLst>
              <a:ext uri="{FF2B5EF4-FFF2-40B4-BE49-F238E27FC236}">
                <a16:creationId xmlns:a16="http://schemas.microsoft.com/office/drawing/2014/main" id="{87C6E568-6913-76AC-4076-59EA2D66D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1863" y="9391650"/>
            <a:ext cx="158750" cy="157163"/>
          </a:xfrm>
          <a:prstGeom prst="rect">
            <a:avLst/>
          </a:prstGeom>
          <a:solidFill>
            <a:srgbClr val="B4B5B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8766" tIns="48766" rIns="48766" bIns="48766" anchor="ctr"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>
              <a:latin typeface="Raleway" pitchFamily="2" charset="77"/>
              <a:ea typeface="Raleway" pitchFamily="2" charset="77"/>
              <a:cs typeface="Raleway" pitchFamily="2" charset="77"/>
              <a:sym typeface="Raleway" pitchFamily="2" charset="77"/>
            </a:endParaRPr>
          </a:p>
        </p:txBody>
      </p:sp>
      <p:sp>
        <p:nvSpPr>
          <p:cNvPr id="1666" name="Shape 1666">
            <a:extLst>
              <a:ext uri="{FF2B5EF4-FFF2-40B4-BE49-F238E27FC236}">
                <a16:creationId xmlns:a16="http://schemas.microsoft.com/office/drawing/2014/main" id="{70A934DE-DF77-8082-50D3-F9BBF6A53E52}"/>
              </a:ext>
            </a:extLst>
          </p:cNvPr>
          <p:cNvSpPr/>
          <p:nvPr/>
        </p:nvSpPr>
        <p:spPr>
          <a:xfrm>
            <a:off x="12180888" y="9391650"/>
            <a:ext cx="157162" cy="1571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8766" tIns="48766" rIns="48766" bIns="48766" anchor="ctr"/>
          <a:lstStyle/>
          <a:p>
            <a:pPr defTabSz="1300480" eaLnBrk="1" fontAlgn="auto">
              <a:spcBef>
                <a:spcPts val="0"/>
              </a:spcBef>
              <a:spcAft>
                <a:spcPts val="0"/>
              </a:spcAft>
              <a:defRPr>
                <a:latin typeface="Raleway"/>
                <a:ea typeface="Raleway"/>
                <a:cs typeface="Raleway"/>
                <a:sym typeface="Raleway"/>
              </a:defRPr>
            </a:pPr>
            <a:endParaRPr ker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7" name="Shape 1667">
            <a:extLst>
              <a:ext uri="{FF2B5EF4-FFF2-40B4-BE49-F238E27FC236}">
                <a16:creationId xmlns:a16="http://schemas.microsoft.com/office/drawing/2014/main" id="{D0F66845-2A09-E3AA-CE45-F3553A6B9926}"/>
              </a:ext>
            </a:extLst>
          </p:cNvPr>
          <p:cNvSpPr/>
          <p:nvPr/>
        </p:nvSpPr>
        <p:spPr>
          <a:xfrm>
            <a:off x="4581525" y="2122488"/>
            <a:ext cx="3841750" cy="657225"/>
          </a:xfrm>
          <a:prstGeom prst="rect">
            <a:avLst/>
          </a:prstGeom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>
            <a:lvl1pPr defTabSz="4572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defTabSz="4572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defTabSz="4572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defTabSz="4572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defTabSz="457200" eaLnBrk="0" hangingPunct="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eaLnBrk="1">
              <a:defRPr/>
            </a:pPr>
            <a:r>
              <a:rPr lang="en-US" altLang="en-US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TEŞEKKÜRLER</a:t>
            </a:r>
          </a:p>
        </p:txBody>
      </p:sp>
      <p:pic>
        <p:nvPicPr>
          <p:cNvPr id="77835" name="pasted-image.pdf">
            <a:extLst>
              <a:ext uri="{FF2B5EF4-FFF2-40B4-BE49-F238E27FC236}">
                <a16:creationId xmlns:a16="http://schemas.microsoft.com/office/drawing/2014/main" id="{6258490C-0BEA-2D34-0AF8-ECDC4BFB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2267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7836" name="Resim 8">
            <a:extLst>
              <a:ext uri="{FF2B5EF4-FFF2-40B4-BE49-F238E27FC236}">
                <a16:creationId xmlns:a16="http://schemas.microsoft.com/office/drawing/2014/main" id="{7E5A6B99-8BE2-F86B-8FAF-39BB6501E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050" y="5238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" grpId="0" animBg="1" advAuto="0"/>
      <p:bldP spid="166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1840" y="3668921"/>
            <a:ext cx="10081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YAYINLAMAK 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YAYINLAMAMAK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Cem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ÇELEBİ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 Be Or Not To Be, Hamlet, Shakespeare &quot; Art Board Print for Sale by  FringeDweller2 | Redbub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" b="3077"/>
          <a:stretch/>
        </p:blipFill>
        <p:spPr bwMode="auto">
          <a:xfrm>
            <a:off x="1245816" y="1420416"/>
            <a:ext cx="6240780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42560" y="3436640"/>
            <a:ext cx="4699103" cy="2683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8766" tIns="48766" rIns="48766" bIns="48766" numCol="1" spcCol="38100" rtlCol="0" anchor="t">
            <a:spAutoFit/>
          </a:bodyPr>
          <a:lstStyle/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Neden-Sonuç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İlişkisi</a:t>
            </a:r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Birşey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Olmak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için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mi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çalışmak</a:t>
            </a: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...?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ya da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Çalışarak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mı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birşey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olmak</a:t>
            </a: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...?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15501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nefits of paper publish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3" b="5921"/>
          <a:stretch/>
        </p:blipFill>
        <p:spPr bwMode="auto">
          <a:xfrm>
            <a:off x="1875912" y="1564432"/>
            <a:ext cx="6156429" cy="73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910" y="1852464"/>
            <a:ext cx="1007388" cy="467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8766" tIns="48766" rIns="48766" bIns="48766" numCol="1" spcCol="38100" rtlCol="0" anchor="t">
            <a:spAutoFit/>
          </a:bodyPr>
          <a:lstStyle/>
          <a:p>
            <a:pPr algn="ctr" defTabSz="1300480" fontAlgn="auto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Neden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798341" y="5488868"/>
            <a:ext cx="1296144" cy="0"/>
          </a:xfrm>
          <a:prstGeom prst="straightConnector1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ectangle 6"/>
          <p:cNvSpPr/>
          <p:nvPr/>
        </p:nvSpPr>
        <p:spPr>
          <a:xfrm>
            <a:off x="9094485" y="5020816"/>
            <a:ext cx="237626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454525" y="5229496"/>
            <a:ext cx="1656184" cy="5187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</a:t>
            </a:r>
            <a:r>
              <a:rPr lang="en-US" alt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alanda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otoriteyim</a:t>
            </a:r>
            <a:endParaRPr lang="en-US" alt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98341" y="3184612"/>
            <a:ext cx="1296144" cy="0"/>
          </a:xfrm>
          <a:prstGeom prst="straightConnector1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ctangle 13"/>
          <p:cNvSpPr/>
          <p:nvPr/>
        </p:nvSpPr>
        <p:spPr>
          <a:xfrm>
            <a:off x="9094485" y="2716560"/>
            <a:ext cx="237626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146737" y="2786741"/>
            <a:ext cx="2268252" cy="795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1300480" fontAlgn="auto">
              <a:spcBef>
                <a:spcPts val="0"/>
              </a:spcBef>
              <a:spcAft>
                <a:spcPts val="0"/>
              </a:spcAft>
            </a:pPr>
            <a:r>
              <a:rPr lang="tr-TR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Eğitim ve </a:t>
            </a:r>
            <a:r>
              <a:rPr lang="tr-TR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uzmanlığı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</a:t>
            </a:r>
            <a:r>
              <a:rPr lang="en-US" alt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uygun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iş</a:t>
            </a:r>
            <a:endParaRPr lang="en-US" alt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94802" y="1943233"/>
            <a:ext cx="972122" cy="467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8766" tIns="48766" rIns="48766" bIns="48766" numCol="1" spcCol="38100" rtlCol="0" anchor="t">
            <a:spAutoFit/>
          </a:bodyPr>
          <a:lstStyle/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Sonuç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814022" y="7721116"/>
            <a:ext cx="1296144" cy="0"/>
          </a:xfrm>
          <a:prstGeom prst="straightConnector1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ectangle 18"/>
          <p:cNvSpPr/>
          <p:nvPr/>
        </p:nvSpPr>
        <p:spPr>
          <a:xfrm>
            <a:off x="9110166" y="7253064"/>
            <a:ext cx="237626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107429" y="7474807"/>
            <a:ext cx="2376264" cy="5187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1300480" fontAlgn="auto">
              <a:spcBef>
                <a:spcPts val="0"/>
              </a:spcBef>
              <a:spcAft>
                <a:spcPts val="0"/>
              </a:spcAft>
            </a:pPr>
            <a:r>
              <a:rPr lang="tr-TR" alt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Uluslararası görünürlük </a:t>
            </a:r>
            <a:r>
              <a:rPr lang="tr-TR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kaza</a:t>
            </a:r>
            <a:r>
              <a:rPr lang="en-US" alt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ndım</a:t>
            </a:r>
            <a:endParaRPr lang="en-US" alt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1920" y="1675224"/>
            <a:ext cx="237626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9932" y="1817035"/>
            <a:ext cx="2160240" cy="652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t">
            <a:spAutoFit/>
          </a:bodyPr>
          <a:lstStyle/>
          <a:p>
            <a:pPr marL="0" marR="0" indent="0" algn="ct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Yazma </a:t>
            </a:r>
            <a:r>
              <a:rPr lang="tr-T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becerileri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mi</a:t>
            </a:r>
            <a:r>
              <a:rPr lang="tr-T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geliştirmek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1920" y="3253112"/>
            <a:ext cx="237626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1920" y="3416397"/>
            <a:ext cx="2376264" cy="652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t">
            <a:spAutoFit/>
          </a:bodyPr>
          <a:lstStyle/>
          <a:p>
            <a:pPr algn="ctr" defTabSz="1300480" fontAlgn="auto">
              <a:spcBef>
                <a:spcPts val="0"/>
              </a:spcBef>
              <a:spcAft>
                <a:spcPts val="0"/>
              </a:spcAft>
            </a:pPr>
            <a:r>
              <a:rPr lang="tr-T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Bilgileri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mi</a:t>
            </a:r>
            <a:r>
              <a:rPr lang="tr-T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tazelemek güncellemek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81920" y="4824225"/>
            <a:ext cx="237626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7944" y="4987510"/>
            <a:ext cx="1944216" cy="652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t">
            <a:spAutoFit/>
          </a:bodyPr>
          <a:lstStyle/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Araştırma </a:t>
            </a:r>
            <a:r>
              <a:rPr lang="tr-T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alanı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mı</a:t>
            </a:r>
            <a:r>
              <a:rPr lang="tr-T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tanımak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81920" y="6415094"/>
            <a:ext cx="237626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7944" y="6556905"/>
            <a:ext cx="1944216" cy="652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t">
            <a:spAutoFit/>
          </a:bodyPr>
          <a:lstStyle/>
          <a:p>
            <a:pPr algn="ctr" defTabSz="1300480" fontAlgn="auto"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Araştırma </a:t>
            </a:r>
            <a:r>
              <a:rPr lang="tr-T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kalite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mi</a:t>
            </a:r>
            <a:r>
              <a:rPr lang="tr-T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arttırmak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81920" y="7950726"/>
            <a:ext cx="237626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81920" y="8104097"/>
            <a:ext cx="2376264" cy="652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t">
            <a:spAutoFit/>
          </a:bodyPr>
          <a:lstStyle>
            <a:defPPr>
              <a:defRPr lang="en-US"/>
            </a:defPPr>
            <a:lvl1pPr algn="ctr" defTabSz="130048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>
                <a:sym typeface="Helvetica Neue"/>
              </a:rPr>
              <a:t>Topluma yol gösterici katkıda bulunmak</a:t>
            </a:r>
            <a:endParaRPr lang="en-US" dirty="0">
              <a:sym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64288" y="4786380"/>
            <a:ext cx="1834053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9206" y="4659965"/>
            <a:ext cx="1944216" cy="8371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t">
            <a:spAutoFit/>
          </a:bodyPr>
          <a:lstStyle/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Makale</a:t>
            </a:r>
          </a:p>
          <a:p>
            <a:pPr marL="0" marR="0" indent="0" algn="ctr" defTabSz="130048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Yayınlamak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581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png;base64,iVBORw0KGgoAAAANSUhEUgAADj4AAAbsCAYAAAAdkQtcAAAAAXNSR0IArs4c6QAAIABJREFUeF7s2zERAAAMArHi33Rt/JAq4EJXdo4AAQIECBAgQIAAAQIECBAgQIAAAQIECBAgQIAAAQIECBAgQIAAAQIECBAgQIAAAQIECBAgQIAAAQIECBAgEBFYJIcYBAgQIECAAAECBAgQIECAAAECBAgQIECAAAECBAgQIECAAAECBAgQIECAAAECBAgQIECAAAECBAgQIECAAIEzfPQE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BT1CZhAAAgAElEQVQ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R7zRRUAACAASURBVA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AgQIAAAQIECBAgQIAAAQIECBAgQIAAAQIECBAgQIAAAQIECBAgQIAAAQKGj36AAAECBAgQIECAAAECBAgQIECAAAECBAgQIECAAAECBAgQIECAAAECBAgQIECAAAECBAgQIECAAAECBAgQyAgYPmaqEIQAAQIECBAgQIAAAQIECBAgQIAAAQIECBAgQIAAAQIECBAgQIAAAQIECBAgQIAAAQIECBAgQIAAAQIECBAwfPQDBAgQIECAAAECBAgQIECAAAECBAgQIECAAAECBAgQIECAAAECBAgQIECAAAECBAgQIECAAAECBAgQIECAQEbA8DFThSAECBAgQIAAAQIECBAgQIAAAQIECBAgQIAAAQIECBAgQIAAAQIECBAgQIAAAQIECBAgQIAAAQIECBAgQICA4aMfIECAAAECBAgQIECAAAECBAgQIECAAAECBAgQIECAAAECBAgQIECAAAECBAgQIECAAAECBAgQIECAAAECBDICho+ZKgQhQIAAAQIECBAgQIAAAQIECBAgQIAAAQIECBAgQIAAAQIECBAgQIAAAQIECBAgQIAAAQIECBAgQIAAAQIEDB/9AAECBAgQIECAAAECBAgQIECAAAECBAgQIECAAAECBAgQIECAAAECBAgQIECAAAECBAgQIECAAAECBAgQIJARMHzMVCEIAQIECBAgQIAAAQIECBAgQIAAAQIECBAgQIAAAQIECBAgQIAAAQIECBAgQIAAAQIECBAgQIAAAQIECBAgYPjoBwgQIECAAAECBAgQIECAAAECBAgQIECAAAECBAgQIECAAAECBAgQIECAAAECBAgQIECAAAECBAgQIECAAIGMgOFjpgpBCBAgQIAAAQIECBAgQIAAAQIECBAgQIAAAQIECBAgQIAAAQIECBAgQIAAAQIECBAgQIAAAQIECBAgQIAAAcNHP0CAAAECBAgQIECAAAECBAgQIECAAAECBAgQIECAAAECBAgQIECAAAECBAgQIECAAAECBAgQIECAAAECBAhkBAwfM1UIQoAAAQIECBAgQIAAAQIECBAgQIAAAQIECBAgQIAAAQIECBAgQIAAAQIECBAgQIAAAQIECBAgQIAAAQIECBg++gECBAgQIECAAAECBAgQIECAAAECBAgQIECAAAECBAgQIECAAAECBAgQIECAAAECBAgQIECAAAECBAgQIEAgI2D4mKlCEAIECBAgQIAAAQIECBAgQIAAAQIECBAgQIAAAQIECBAgQIAAAQIECBAgQIAAAQIECBAgQIAAAQIECBAgQMDw0Q8QIECAAAECBAgQIECAAAECBAgQIECAAAECBAgQIECAAAECBAgQIECAAAECBAgQIECAAAECBAgQIECAAAECGQHDx0wVghAgQIAAAQIECBAgQIAAAQIECBB49u4HuLLqvhP8OfdJ3TQ4hnbHNmbGgHFMwAb/gUlix+ONbZLg8CcTe3Y1yaSK3TYtvSeJMBkn2alZO6lO1Y5ra7NV2aWQWvdJTVe8dtqW447NHycQAzb47xhs/tkGHAgmcQAnDQ3GQLf07lkd7XtdD6W76T9q9ZP0uVW33pN07z2/8zm3pafq99WP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Wiv36AAAIABJREFU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AECBAgQIECAAAECBAgQIECAAAECBAgQIECAAAECBAgQIECAAAECBAgIProHCBAgQIAAAQIECBAgQIAAAQIECBAgQIAAAQIECBAgQIAAAQIECBAgQIAAAQIECBAgQIAAAQIECBAgQIAAgZ4REHzsmaVQCAECBAgQIECAAAECBAgQIECAAAECBAgQIECAAAECBAgQIECAAAECBAgQIECAAAECBAgQIECAAAECBAgQICD46B4gQIAAAQIECBAgQIAAAQIECBAgQIAAAQIECBAgQIAAAQIECBAgQIAAAQIECBAgQIAAAQIECBAgQIAAAQIEekZA8LFnlkIhBAgQIECAAAECBAgQIECAAAECBAgQIECAAAECBAgQIECAAAECBAgQIECAAAECBAgQIECAAAECBAgQIECAgOCje4AAAQIECBAgQIAAAQIECBAgQIAAAQIECBAgQIAAAQIECBAgQIAAAQIECBAgQIAAAQIECBAgQIAAAQIECBDoGQHBx55ZCoUQIECAAAECBAgQIECAAAECBAgQIECAAAECBAgQIECAAAECBAgQIECAAAECBAgQIECAAAECBAgQIECAAAECgo/uAQIECBAgQIAAAQIECBAgQIAAAQIECBAgQIAAAQIECBAgQIAAAQIECBAgQIAAAQIECBAgQIAAAQIECBAgQKBnBAQfe2YpFEKAAAECBAgQIECAAAECBAgQIECAAIH9C0xPT9d27tx5dozxrBDCWUVRnJVSOjs/DyEcz+6AAj8JIdwXQrg3xnhfVVX3pZTuHR4e/hE3AgQIECBAgAABAgQIECBAgAABAgQIECBAgAABAgQIECBAgACB3hMQfOy9NVERAQIECBAgQIAAAQIECBAgQIAAAQKrWGB8fHx9DjXmQGOMsRNszB+/YRWzHK2p5+DjvSml+3IgMj9ft27dfZdddlkOStoIECBAgAABAgQIECBAgAABAgQIECBAgAABAgQIECBAgAABAgSOkYDg4zGCNywBAgQIECBAgAABAgQIECBAgAABAqtboCzLU3O4MXdt7AQd2x0cX30AmSdijN8LIdxfVdX9nef1ev3R1a154NlPTk6+LqV0bkrpnBjjOVVVnZsfD3DW3+UQZO4SmUORfX19927atCkHI20ECBAgQIAAAQIECBAgQIAAAQIECBAgQIAAAQIECBAgQIAAAQJLICD4uATIhiBAgAABAgQIECBAgAABAgQIECBAYHUKTE9P13bu3Hl2jHG+g2MOOLbDjfnj4w+g8v0cbsx7Smlv0HFkZOSp1Sl5dGY9NTV1zuzsbCcEmYOQ54YQXre/0XIIsiiKvR0iY4z3Dg4O5pCkjQABAgQIECBAgAABAgQIECBAgAABAgQIECBAgAABAgQIECBAYBEFBB8XEdOlCBAgQIAAAQIECBAgQIAAAQIECBBYnQLj4+PrO10bY4xn55Bje3/DAUSey8HG3LUxd29shxzv37Bhw/cGBgZaq1Py2M/6Yx/72AnPP//8fAiy0yGyHYh81X6q+0nuDJk7RMYY76uqKneJvHd4ePhHx342KiBAgAABAgQIECBAgAABAgQIECBAgAABAgQIECBAgAABAgQILE8BwcfluW6qJkCAAAECBAgQIECAAAECBAgQIEDgGAiUZXlqDjTmro2doGO7g+OrD1DOEzncmIONOeDYeV6v1x89BlMw5GEKbNmy5VUxxnOLojgnByLbYcj8eMJ+LpmDj3u7Q+bn69atu++yyy7LQUkbAQIECBAgQIAAAQIECBAgQIAAAQIECBAgQIAAAQIECBAgQIDAAQQEH90eBAgQIECAAAECBAgQIECAAAECBAgQ2I/A1q1bf6rVal2cUroohJD3DQfA+n4ON7Y7N+4NOo6MjDwFeOUKTE5Ovi6ltLc7ZFVV58YYcyByf9vf5RBk7hKZUrqvr6/v3k2bNuWOkTYCBAgQIECAAAECBAgQIECAAAECBAgQIECAAAECBAgQIECAAIG2gOCjW4EAAQIECBAgQIAAAQIECBAgQIAAAQJdAmVZnhtCmA87xhjftQDnuRxszF0bc/fGdsjx/g0bNnxvYGCgBZJAR2Bqauqc2dnZTgiy0yHydfsTyiHIoij2doiMMd47ODiYQ5I2AgQIECBAgAABAgQIECBAgAABAgQIECBAgAABAgQIECBAgMCqExB8XHVLbsIECBAgQIAAAQIECBAgQIAAAQIECHQLTE9P15588smLiqK4qKqqi2OMr10gdFcI4YaiKK4fHBz8Oj0ChyvwsY997ITnn39+PgSZUjqn3RkyB21ftZ9r/nMIYUdVVTuGh4dvPNxxnUeAAAECBAgQIECAAAECBAgQIECAAAECBAgQIECAAAECBAgQWG4Cgo/LbcXUS4AAAQIECBAgQIAAAQIECBAgQIDAEQuUZfn6dkfHi0II71twwd0hhBwyu6GqqhuGh4d/eMQDugCBAwhs2bLlVTHGc4uiOCcHInMwMoSQH0/oOu0nOQSZ93q9/lmgBAgQIECAAAECBAgQIECAAAECBAgQIECAAAECBAgQIECAAIGVLCD4uJJX19wIECBAgAABAgQIECBAgAABAgQIENgrMDk5+d5Wq5U7Ouaw41kLaB4KIfx1Sun6RqPx19gI9ILA5OTku6qq+kAIIe+ndtVUpZTmQ5B79uzZceWVV+awro0AAQIECBAgQIAAAQIECBAgQIAAAQIECBAgQIAAAQIECBAgsGIEBB9XzFKaCAECBAgQIECAAAECBAgQIECAAAEC3QJjY2Mn9/f3X5RSujiEkMOOxy0Q+lII4fMxxhuGhoa+Q49ALwtMTEz8m6IoPpBSyiHIn11Q6w0xxh39/f07Nm7cuKuX56E2AgQIECBAgAABAgQIECBAgAABAgQIECBAgAABAgQIECBAgMDBCAg+HoySYwgQIECAAAECBAgQIECAAAECBAgQWBYC4+Pjb6/VajnkmMOO53UXHWP8x6qqbg0h3NDf33/95Zdf/uNlMSlFElgg0Gw239QOQOYQ5Fu7v5xSuiWHIHM3yHq9/hg8AgQIECBAgMBKENi2bdtxu3fvPqMoijNSSmfEGF/0GEJYE0LIXbD3tPcXPU8p7SmKYnd+7Hw9P48x5r3z+flz9ndsvn5RFPNfz+dUVbUn72vWrJl/3vnc7Ozs/FjHHXfcnrytX79+98DAQGslrIM5ECBAgAABAgQIECBAgAABAgQIECBAgACBpRQQfFxKbWMRIECAAAECBAgQIECAAAECBAgQILCoAlu3bv2pVqt1cUophx3zvmHBAN+MMX6h1WrdMDw8/JVFHdzFCPSAwNjY2M/09/f/RjsI+Y4FJX0thyBnZ2d3jIyMPNwD5SqBAAECBAgQILBfgbIsX1Or1c6oqmpf4cZTljldDj4KZi7zRVQ+AQIECBAgQIAAAQIECBAgQIAAAQIECCytgODj0nobjQABAgQIECBAgAABAgQIECBAgACBIxQoy/Lc3NExhx1jjO9acLldKaVbY4x/kzs71uv1R49wOKcTWDYCZVmeGkK4NIcgY4zvXVD4XbkLZA5CDg0NfWfZTEqhBAgQIECAwIoR2F/XxhDCGe193YEmmzu4p5QejjE+3Gq1/q5Wqz1UFEV+/vBjjz32xGmnnbamv79/zZ49e9bu3r17TUppba1Wm38simJN3mdmZtbGGHN3yPnHzvPcMbKqqs7X9n49n5tS2vtxu7Pk/HGdr3VfI1+3c0z7cf7cEEKtxxfyxzHGO1NKd8YY76iq6s5Go/H9Hq9ZeQQIECBAgAABAgQIECBAgAABAgQIECCwwgUEH1f4ApseAQIECBAgQIAAAQIECBAgQIAAgeUuMD09XXvyyScvKorioqqqLo4xvnbBnO6LMd6aUrqxXq/fsNznq34CiyEwNjZ2cn9//0XtTpAXL7jmAzkAWVXVjkajccdijOcaBAgQIECAAIEscIRdG5/PocZOuLHzWFXVw2vXrn1448aNLyxX5fw7zVNPPbV2zZo1a1544YX5kGVfX9/eUGYnnNlqtV4Uusxhze6QZT6uO2iZn3cCm52vdY7v/tqCMOZ8OLPrWnnMYqFtSumZoijuyGHIvIcQviUMuVzvQHUTIECAAAECBAgQIECAAAECBAgQIEBgeQoIPi7PdVM1AQIECBAgQIAAAQIECBAgQIAAgRUtUJbl69sdHS8KIbxvwWR3hxBuzXur1frrkZGRe1Y0hskROEKBqampV8zOzl4YQsidID+w4I3tuSvqjqIodgwODt5+hEM5nQABAgQIEFhlAmVZnpU7TaeUcrfpvK8/EMGBujbW6/XHVhlfz0y32WyeWVXV+UVRnJdSOj/vMcaX76PAXXMdxue7QuYwZKvVumdkZOSBnpmIQggQIECAAAECBAgQIECAAAECBAgQIEBgRQkIPq6o5TQZAgQIECBAgAABAgQIECBAgAABAstXYHJy8r2tVit3dMxhx7MWzOShTthxzZo1n9+4cWN+w62NAIFDFBgbG3tZf3//hSmlf5eDkCGEE7ou8c85BJk7QQ4PD994iJd2OAECBAgQILAKBK6++urT+vr63pvDju2g4ykLpr1iuzauguV90RSnpqZ+ZnZ2Ngcgzw8hnBdCyI8n7cPhyRjjfFfIGOO35zqO31Ov1+9fbV7mS4AAAQIECBAgQIAAAQIECBAgQIAAAQKLLyD4uPimrkiAAAECBAgQIECAAAECBAgQIECAwEEIjI2Nndzf339RSuniEEIOOx634LQv5bBjSunWRqNx20Fc0iEECByCwPT09Jonn3zywrmOPZe0Q5A/3XX6T3IIMu/1ev2zh3BZhxIgQIAAAQIrSOCaa6555Z49ezpBxwtCCK9fML09IYRb2vvN9Xr9Wyto+qayQCB3hmy1Wm+t1WrznSHbYch/0eUzpbSzKIo7qqr6VlEU91RVdU+j0fguUAIECBAgQIAAAQIECBAgQIAAAQIECBAgcCgCgo+HouVYAgQIECBAgAABAgQIECBAgAABAgSOSGB8fPzttVothxxz2DF3Ddm7xRj/MaX0xRx2rKrqC8PDw48c0WBOJkDgkASazWbuBPm+dgjy1K6Tq5TSfAhyz549O6688srdh3RhBxMgQIAAAQLLRqDdHfq9VVV1wo7n7qP4L6eUctjxZn+gZNks7VErdOvWrT/barXeklJ6W1dnyA37GPCfQgh3hhDuymHI3BlyaGjoO0etMBcmQIAAAQIECBAgQIAAAQIECBAgQIAAgWUvIPi47JfQBAgQIECAAAECBAgQIECAAAECBAj0tsC2bduO27Nnz0dCCB/eR6Xf7HR1fMUrXvE3AwMDrd6ezfKtbtu2bSe1Wq0zZ2dnzwwh/GwI4cwYY36e9+OX78wWpfLnQggPppQezI8hhAf6+voerNVqD27cuHHXooywzC5SluV7Yow5CPkb7fulewY3xBh39Pf371itPstsOZVLgAABAgT2K7B58+bilFNOeW9K6YKUUg47/vw+Dr6rE3Tcs2fPzf4IghvqpQTGxsbOrtVqbw4hvCWHIYuiyB0iX7mP834UQshdQue7QuZAZL1ev/elru/rBAgQIECAAAECBAgQIECAAAECBAgQILA6BAQfV8c6myUBAgQIECBAgAABAgQIECBAgACBJRfIQbt24PH3ugbflVK6tRN2HB4evm/JC1vBA05PT9eefvrpM6uqelGwMaWUP37VCp760Zzaj2KMD3QHI4uieODEE098cLUEdaempt7ZarUunOvQc2kI4a3d2DkEkUOQuRtkvV5/7GguhGsTIECAAAECiyOwZcuWdxZFMd/Rca7j+rv3cdX7Qwi3VVV1c6vVuvmKK67YuTgju8pqFpiYmHhjOwj5lrnXjzkUef5+fkd5PMZ4d+4ImfdarXbP4ODgPavZztwJECBAgAABAgQIECBAgAABAgQIECCwWgUEH1fryps3AQIECBAgQIAAAQIECBAgQIAAgaMksG3btpPbgcfRriF+EGOcSiltFY46cvixsbHX1mq17o6N80HHEMLrX+LqD3U6GnaCfK1W68HR0dG/P/Kqlu8VeB782jWbzZ9LKb0vhPBrIYR3LDjzazkEOTs7u2NkZOThg7+qIwkQIECAAIGjKVCWZe62Nx90nAs05n3tgvHya/UvhxBuKYri5k2bNv3gaNbj2gQ6Alu2bDmnKIr5zpAppRyIzB0iT96H0PdDCLnr+A1DQ0NfIEiAAAECBAgQIECAAAECBAgQIECAAAECq0NA8HF1rLNZEiBAgAABAgQIECBAgAABAgQIEDjqApOTk69LKX04pXR512APhhC21mq1qU2bNj151ItYQQPkjpmtVuvM2dnZHGh8UQfHEMLxB5jqqu9QuFi3wRF00Hyuu0NkCOGBvr6+B2u12oMbN27ctVj1HevrTExM5Demvy/GmLtBvmdBPXflLpA5CDk0NPSdY12r8QkQIECAwGoSKMvyrHY3x07Qcf2C+T8RQvjK3M/vL8UYb/azejXdHb0/17Isz22HIOcDke391V2V35cDkFVVfb7RaNzW+zNSIQECBAgQIECAAAECBAgQIECAAAECBAgcroDg4+HKOY8AAQIECBAgQIAAAQIECBAgQIAAgXmBsbGxs/v7+3Pg8be7SO6NMW6dmZnZOjo6+iyqfQuslmDdrbfe2vfwww+vizEeNzMzM/9YVdWLHlNK6/r6+o7LjyGEvY8hhL0f5/Py14uimH/sfJyP7xy34Ph87z3StefuRY/EGB/p7+9/5EhCiIKpL76nJyYm3pgDkCmlC9tByO4DHsgByKqqdjQajTt8PyBAgAABAgQWV+Dqq68+ra+vr7uj4ykLRng6hPDVEELu6nhzvV7/xuJW4GoEjq5AWZYXp5QuCSFcPPd75mu7RvtW7gSZd/f10V0DVydAgAABAgQIECBAgAABAgQIECBAgMCxEBB8PBbqxiRAgAABAgQIECBAgAABAgQIECCwAgS2bNnytqIoPhxC+Pdd07kzxjiVUtpar9dnVsA0F2UKY2Njr63VamfGGHP3xr0dHEMIr3+JAR7KnQNzx8BOB8FWq/Xg6Ojo3x9OYccwgNh3OPUuwTm5++KiByN7Zb2XwG+fQ4yNjf1MX19f7gKZ94tDCEXXgY/mTpBFUewYHBy8/VjVaFwCBAgQILCcBa655ppX7tmzpxN0vGAfryn3tDs6fjWldGuj0bh5Oc9X7QQ6Atu2bTtu9+7d8wHIoihyGPKVXTpfywHI3AlyeHj429QIECBAgAABAgQIECBAgAABAgQIECBAYPkLCD4u/zU0AwIECBAgQIAAAQIECBAgQIAAAQJLKjAxMfGOEMJHYowXdQ381dzhcWho6JolLaZHB5uenl6za9euS0MIl6SU8uOGA5T6oxjj3mBjDjgWRfHAiSee+ODAwEDrcKY4Njb2sv7+/jfPBczeXFXVW+a67c0/DyG87HCutwjn5Hk8H0J4ofsxpfRCjPH5zmP383xsSmnv1/LHC7/earWeL4pi/pjOY39///zHZ5xxxvOPPPLIy2ZmZk5PKZ0eQjg9xjj/2Pk4hHDiS8xtUYORR9Dhc2eM8boQwvUnnXTSdQMDAznMsCy2sixPrarqwqIocgjyfSGEE7oLr6rqj4eHhzcvi8kokgABAgQIHCOB9mu791ZV1Qk7nruwlJTS12OMX0kp3d5qtW7Wdf0YLZZhl0xgfHx8fQ4/xhjzH9rIYci9v+vEGL+YUvp8q9W6dmRkJP+uZSNAgAABAgQIECBAgAABAgQIECBAgACBZSgg+LgMF03JBAgQIECAAAECBAgQIECAAAECBI6FQFmW70kp5cDje7vGv7UdePzEsaipl8bcsmXL6UVR5Dfc5qDjry6o7blOx8ZOB8e+vr4Ha7Xagxs3bszhusPeyrJ8fQ42ppTy3gk57q+TZJXDg1VVzYcIFwYRu8OFOXS48JhO8DCHDGdnZ/deo/vztVptPng4MzPz/MzMzAtr1659vle7f+Y3S69Zs+b0qqrmw5Appdd1wpE5IBlC+KmXWJhFC0Zu27btpFardebs7OzejqBdHUKPX1DHTSGE66qqun54eDh3rFwW29jY2Mm5E2SM8cKUUg5CvqJTuADkslhCRRIgQIDAEgls3ry5OOWUU947F2K8IKWUw44/v4+h7+p0dZydnb1ldHT08SUqzzAEek6gLMvXVFV1Sa1Wy10gcxCyu+N8fu18w+zs7F+Ojo7+fc8VryACBAgQIECAAAECBAgQIECAAAECBAgQ2K+A4KObgwABAgQIECBAgAABAgQIECBAgACBAwo0m81fy4HHEMIvdg5MKd1Yq9WmBgcH/2I187W7X14aY8yBx4Wdd76Tw2m5U9/Q0NBXj9TpMLo4PpRSuifvtVrt7vxYr9cfOtI6VtP5V1999YaiKE7v6+vb2yUyByS7wpEv1UFzUYKRL3Gf3ZtSuj7fa41G42vLZX3ab06v12q1wZTSKZ26BSCXywqqkwABAgQWW2DLli3vLIpivqNjSund+7j+/XN/XCN3Wf/KzMzMbaOjo3+72DW4HoGVIDA+Pn5G7gSZ9/Yf29j7UjMHIHMnyNnZ2U9fccUVO1fCfM2BAAECBAgQIECAAAECBAgQIECAAAECK1lA8HElr665ESBAgAABAgQIECBAgAABAgQIEDgCgYmJiQ/EGD8cQjiv6zLXtjs8XnsEl162p05PT6/ZtWtX7uh4SUopP27onkxK6ZaiKK7t6+u77oMf/ODDhzvRQ+zi+GwIYT7gWBTF3fn5zMzMPaOjo/nztqMoUJblT+cgZO4OmQOSnef54xyOTCmd8BLDH3Iw8iU6i+7MQdsQwvUnnXTSdQMDA3uO4vQX5dICkIvC6CIECBAgsAwFyrI8r93NMXdTz/vaBdP4QaejYw47Dg0N5Q6PNgIEDkFgYmLije0/UpO7QP4PXae+0A5B3vDcc8998kMf+tDzh3BZhxIgQIAAAQIECBAgQIAAAQIECBAgQIDAEgkIPi4RtGEIECBAgAABAgQIECBAgAABAgQILBeBsiz/Ywghd3g8u1NzSukviqKYGhoaunG5zGOx6nyJoNlTIYS/ymGzp59++ro/+IM/+MmhjKuL46FoLb9jr7nmmlfOzs52ByJfl0OReW93jlz3ErPKwcgvhhBuLYrii4ODg/d0Hz89Pb1u165dF+0viDvXpfWm3Amyqqrrh4eHH+llQQHIXl4dtREgQIDAYgmMj4//bK1WuyKEkPeF2xOdoGNRFF8ZHBz8+mKN6zoECIQwPj5+fl9fXw5A5k6QP99l8nQ7BHlto9H4FCsCBAgQIECAAAECBAgQIECAAAECBAgQ6B0BwcfeWQuVECBAgAABAgQIECBAgAABAgQIEDimAs1m84MppRx4zOGs+S2l9Inc4bFer996TItb4sEnJibeEUK4tN0d5NwFwz8QY7whhx0HBwdzKO2gNl0cD4ppVR00OTn56qqq9gYjF3aNDCEctwDkyU4QstVq3TYyMvKiIORL3Lf3ppSuz0HIRqPxtV6FFoDs1ZVRFwECBAgciUCz2fz1qqqumOvc+Ctd18lhq692wo4hhC/X6/WZIxnHuQQIHJzA1NTUO1ut1iU5BBlC6P59759SSjeEEHY0Go3cSd1GgAABAgQIECBAgAABAgQIECBAgAABAsdQQPDxGOIbmgABAgQIECBAgAABAgQIECBAgEAvCDSbzZGqqv4wxnhyVz3X5MDj0NBQfjP2it+mp6fX7Nq169L9dc5LKd0eY7x+dnb2utHR0e8dCEQXxxV/uyzZBCcmJt4yF3R891zHx1+KMf5SCOEVCwb/55TSF4uiuLWqqq80Go27O1/PQdsQwq/lAO9cqOJXF5y3Mwd3QwjXn3TSSdcNDAzsWbJJHeRAApAHCeUwAgQIEOhZgW3bth23Z8+e32l3dzy1q9BvxBi3t1qt7cPDwz/q2QkojMAqEWg2m7+cUprvBBlCeEPXtP+h3Qny041G4+ZVwmGaBAgQIECAAAECBAgQIECAAAECBAgQ6CkBwceeWg7FECBAgAABAgQIECBAgAABAgQIEFg6gWaz+aEQwh+mlE5qjzqTUtpaq9WmBgcH71y6So7NSFu2bDm9KIrc5WNfwbCnYow353DYzMzMdSMjI0/tq0pdHI/N2q3WUcuyPHcu6PjudggyByF/eoHFj3IQMoTwpb6+vq9t2rTp2/nrZVmeGGP85f0Fe0MIN+VOkFVVXT88PPxIL/kKQPbSaqiFAAECBA5GIP8dB3BNAAAgAElEQVThghjjFSGETQuO/1RKaXuj0fjcwVzHMQQILK1ASilOTk7OByBTSvn3xH/dVcFDKaXPhxDyv+Ge7Z6+tGJGI0CAAAECBAgQIECAAAECBAgQIECAwNEXEHw8+sZGIECAAAECBAgQIECAAAECBAgQINBTAmVZ/m8hhD8KIaxtF/ZsDjzmDo/1ev3enip2kYuZmJh4Rw46xhjzG1nPXXD5B0IIX6iq6rrh4eEb9zd0s9m8MKX0gRBC3hcGzzqn5TfG3pP3Wq12d36s1+sPLfJ0eupy09PTtZ07d54dYzwrhHBWURRnpZTOzs9TSmtijM+HEF4IIbzoMX8+pfRCfqyqav6x83H38Z3z8+Ps7Oze44qimD++89jf3z//8RlnnPH8e97zntmeQlrkYiYnJ99cVdW7ckfI9v6qBUM8PtcxMgchv1wUxdc7gebJycl3tVqtX9vPv4N7U0rX5yBkL72pWwBykW8elyNAgACBRRdoNpsDubtjSin/bO5sj+awYzsstbcz86IP7oIECCyqwPT09Lqnnnoq/87Y6QTZ/Xvf91JK1/p3vajkLkaAAAECBAgQIECAAAECBAgQIECAAIF9Cgg+ujEIECBAgAABAgQIECBAgAABAgQIrAKBq666au2aNWs+EmP8SNd0n5zrYjGVA49DQ0MPrkSG6enpNbt27codHS9JKeXHDd3zTCndXhTFTTns2Gg09vtm9ImJiQ/EGN/fDjse33WNZ+c+Nx9wLIoin3/PzMzMPaOjo/nzK3IbHx9fn0ONOdAYY5wPNrb3N/TahFNKs6spcNlsNt+aUsrh3k4Q8uQFa/KPOQiZUvp6DkIODQ19c3Jy8uyqqi7YT+fTnbnraQjh+pNOOum6gYGBPcd6jQUgj/UKGJ8AAQIEugXy66JarZa7O/6nBa8zv5RDUbt3795+5ZVXPkONAIHlKzA1NfWKqqpyF8gcgsxhyBO6ZnNXjPEv534f+uRK/Z16+a6cygkQIECAAAECBAgQIECAAAECBAgQWAkCgo8rYRXNgQABAgQIECBAgAABAgQIECBAgMB+BMqyPHEu/JUDj7/fdchjucNjX1/f1KZNm36w0vC2bNlyelEU+Q2pOej4qwvm91QI4Zaqqm7MYcfR0dHcEe9fbGVZHp+7OnaFHbuP+YcY42eqqtrRaDRuW2l+nfmUZXlqu1vj2Z2gY7uD46sPMOcnYozfCyHcX1XV/Z3njz322D+ccMIJ6171qlcdt2fPnnUxxuNarda6qqrmn6eU1vX19c0/hhDmH/Pe+VpRFPOf63y8r6/l80II+fy914gx9h2j9flxjPHOubDtnXNdFe+oqurORqPx/aWupSzL80II74gxvjOHIVNKpyyo4R9yN8gchIwxfj2EkDuVXjAXinzfvoLCIYSbcifIqqquHx4efmSp59M9ngDksdQ3NgECBAhMTk6+vdVqXRFj/O0ujfwHArZXVbX9QN3D6REgsHwFtm7desrs7Gx3J8haZzYppf9eFMWnY4yfHBwczK+zbQQIECBAgAABAgQIECBAgAABAgQIECBwhAKCj0cI6HQCBAgQIECAAAECBAgQIECAAAECvSgwOTn56qqq/jCEMNpV3w9ijFM59Fiv1x/rxboPt6aJiYnc5e7SuZBZfhPquQuu80AOO6aU/qrRaOTudfvcyrL86dzRsR14vHDBQX8bQthRVdVnhoeH//vh1tlr501PT9d27tx59tybc+e7NuaAYzvcmD/u7my5sPQc4rs/7ymlvUHHkZGRHCztme3WW2/te/jhh+cDkzMzM+ty2DKHKHPgsr+//4iClp0QZnfQshPQDCEU+0DI3Z7unOsSc0cORIYQvrXUYciJiYl/k4OQRVG8I6X0rrmOr/96QZ2PdkKQRVF8rdVq5W42F+zn39W9KaXrcxCy0Wh87VgtugDksZI3LgECBFanQFmW/3MI4coQQv7jAp3twRx2rNVqf67j2+q8L8x6dQqUZfn6EELuApn3F/3BnRjj7bkL5NzvV5/ctGnTk6tTyKwJECBAgAABAgQIECBAgAABAgQIECBw5AKCj0du6AoECBAgQIAAAQIECBAgQIAAAQIEekYgdzus1WofSSld3lXUgyGErbVaLXd4XBFvupyenl6za9eu3NHxkn11ppvrWnd7SumWEMLnDxRUvPrqq0/r7+9/fzvsmINg3dt9KaUdtVrtM4ODg/f0zCIfRiHj4+PrO10bY4xn55Bje3/DAS73XA425q6NuXtjO+R4/4YNG743MDDQOowyVs0pzWbzzLmOoufHGM9vByPy48v3AfB0DkLmQGTuEBlCuGspAxPNZvPnqqr6xRhjDg7nPXf57N7y+n+uqqrPhRDy/ZBDkDkUvLCT6s65ueZQ8fUnnXTSdQMDA7nj1ZJuApBLym0wAgQIrCqB/DMmpfQ7McYPhRDWdiafUroxxrh9/fr124/Fz75VtQgmS6DHBZrN5puqqprvBBljfNHvlXOvtW/MIcj+/v5Pbty48YUen4ryCBAgQIAAAQIECBAgQIAAAQIECBAg0FMCgo89tRyKIUCAAAECBAgQIECAAAECBAgQIHB4AmVZnhVjzIHH3+66wr0xxq0zMzNbR0dHnz28K/fOWTnUWRRFfjNpDjwuDF7lToM56HhzCOGGer3+6P4qHxsbO7uvr+/9ubvjXLe6HEjr3r4ZY/zL2dnZHSMjI7lT5LLayrLMwbX5ro2doGO7g+OrDzCRJ3K4MQcbc8Cx8/xAhssKpUeKnZiYeENRFOenlM5LKXVCkSfuo7x8L9+Zu0LmMGRfX989l19++ZLci2VZ/kIOQOYg5FyYIwchX9tV35dCCJ9rtVqfW7t27QutVuuCuYDxBTl8HELYsGAeN+VOkFVVXT88PPzIUi6BAORSahuLAAECK1tgcnLy3SmlK1NK+XXj/JZSeiaHHfM+NDSUfzbaCBAg8CKB3GU9xtjpBPlz3V/Mv2vmEOTQ0NA0NgIECBAgQIAAAQIECBAgQIAAAQIECBB4aQHBx5c2cgQBAgQIECBAgAABAgQIECBAgACBnhVoNptvTSn9YTvE16kzB6amUkpb6/X6TM8WfxCFTUxM5PDVpTHGHK46d8EpOQx2y1xHjZtfqsvc5OTk+VVVfSDGmLs75o6H3dttIYTP1mq1HZs2bfrBQZR1TA+Znp6u7dy58+wY43zXxhxwbM8pf3z8AYr7fg43tjs37g06joyM5KCd7RgItMOQb8tByHYINz+etI9SnuwEIVNKd83dx3fX6/W8lkd1K8vyN+a6UHb2Tkgzd3PMHSA/u379+r/47ne/G0455ZROCDIHkhf+O703pXR9DkI2Go2vHdWCuy4uALlU0sYhQIDAyhMoy7IeQsjdHc/smt3dOeyYUtruj0OsvDU3IwJHS6Asy3+bu0CmlC6JMZ7TGSfGmF9Tf7odgsyvlW0ECBAgQIAAAQIECBAgQIAAAQIECBAgsA8BwUe3BQECBAgQIECAAAECBAgQIECAAIFlKDA5Ofn2HHhMKV3UVf5Xc4fHoaGha5bhlOZLnp6eXrNr167c0fGSuaBXfnxRJ7m5DnO3p5RuKYriC/V6/csHmufk5OS7usKOpy049qaU0udqtdpnBgcHn+hFr/Hx8fWdro0xxhzWnA86hhDecIB6n8vBxty1MXdvbIcc79+wYcP3BgYGWr04TzW9WKDZbJ6ZUnpLDkMWRTHfHTKE8IqFTimlnbkjZA5EFkVxz9y9fk+j0fju0fDMIcKuAGR3t9W/zyHIlNJnG41G7rYacoebEMIFRVHkMOSvLKgn13xdCOH6lworL9Y8BCAXS9J1CBAgsLIFxsfHzyiK4soY43/qnmmM8XNVVW1vNBqfWtkCZkeAwNEWmJiYyK+NLy6KIgchf6ZrvGdzALIoiu2Dg4O3HO06XJ8AAQIECBAgQIAAAQIECBAgQIAAAQLLSUDwcTmtlloJECBAgAABAgQIECBAgAABAgRWvcDk5OS7q6r6oxDCe7owbm0HHj+xHIG2bNlyelEUuaNjDjp2h6rydHI3wvzmz5trtdrfbNq06W8PNMdms3lhSukD7Q6YP9117PMxxptCCNemlD5Tr9ef7hWrsixPzYHG3LWxE3Rsd3B89QFqfCKHG3OwMQccO891IOqVVV3cOsqyPCvG+Oa5Lou5w2unO+SLQsF5xBjjP+Ug5FxI8a65fwf35EDk0NDQdxazmrIsz+sKQXZ3d7wjh4lDCDs6Acz8bzvGeEEOQsYY87/thTXnf5PXVVV1/fDw8COLWefCawlAHk1d1yZAgMDyFWg2m7+WUsrdHX+5axY/yp0dc4fHer3+jeU7O5UTINCLAps3by5OPvnki2OMF+c/+BNC+FfddVZV9cfDw8Obe7F2NREgQIAAAQIECBAgQIAAAQIECBAgQGCpBQQfl1rceAQIECBAgAABAgQIECBAgAABAgQOQ6D9puw/DCG8o3N6SunGWq02NTg4+BeHccljesrExESex6UxxvxGz+7wVK7rgRx2jDHmsONNl19++Y8PVOzExMQHYozvb4cdj+869skQwnywas2aNTs2btz4wrGa9PT0dG3nzp1nxxjnuzbmgGM73Jg/7q55YYnfz+HGdufGvUHHkZGRHAi1rWKBsbGxs2u1Wg5DvmUu0HveXCfFHIjsDvt2dH4092/tzhjjPTkMmTtDDg8P37cYdGVZ5jdr/0Z73zt2SunzRVF8dmZmZvvo6GjuYBM+9rGPnfDCCy/kLpDzQcgQwpsW1HBvSun6/O+10Wh8bTHq29c1BCCPlqzrEiBAYPkIbN68ue81r3nN78QYfz+ldEpX5d/IYcdWq7V9eHg4//y0ESBA4KgKlGV5fFVVl9RqtdwFMr+23vuHQgQgjyq9ixMgQIAAAQIECBAgQIAAAQIECBAgsEwEBB+XyUIpkwABAgQIECBAgAABAgQIECBAYHUKNJvN96eUcofHt3YJXNvu8HjtclKZmpo6rdVq/W4IIe8v2ubCULenlG7p6+u7eXBw8PYDzSu/OTR3dewKO3Yf/o9z4dAbc4Cq0WjsWGqf8fHx9Z2ujTHGs3PIsb2/4QC1PJeDjblrY+7e2A453r9hw4bvDQwMtJZ6DsZbvgITExNvLIrizSmlHIbM3zNyd8ZX7WNGT4QQvj0XFr6nE4is1+v3Hu7My7LMocdOADK/Ybuz5fDx5+bq+ctGo3Fd9/WbzeYvdoUgf2kfY3903bp1H73ssst+crh1vcT3kddUVVWv1WqD3aEXbzA/GtquSYAAgd4QyD8nQwgfijFevqCiT+UOj41GI3cuthEgQOCYCPgDHceE3aAECBAgQIAAAQIECBAgQIAAAQIECPS4gOBjjy+Q8ggQIECAAAECBAgQIECAAAECBFanQFmW/zGEkDs85uDc/JZS+ouiKKaGhoZuXE4qzWbzl1JKOeyYg1GdLXcsvCWEcHOr1bplZGQkd3nc79YOVn2gHXi8cMGBD8UYc9jx8/V6/YalsCnL8tS8NrlrYyfo2O7g+OoDjP9EDjfmYGMOOHae1+v1R5eiZmOsToFms/mmHISMMXYCkW8LIfyL+zSl9HgOQYYQ7s6dIWu12j2Dg4P540PayrLMHVw7IcgcvJzf8v2eUsohyE82Go27uy86MTHxhqIo5jtBtsOQ67vO+39ardZHj1bnLW8wP6TldTABAgSWpUDuDh5C+IMY49u7JvBoDjuGEHLg8UU/l5blJBVNgMCKEfD6dMUspYkQIECAAAECBAgQIECAAAECBAgQILAIAoKPi4DoEgQIECBAgAABAgQIECBAgAABAgQWS6DZbH4wpZQDj6d3rplS+kTu8Fiv129drHGW4joTExOXxRhz4DEHrTrbt2OMH48xfmJwcDB3ndvvdvXVV5/W39+fO17m7o7vWnDgfSmlm0IIn280GjcvxXwmJyffXlXVb80FF39zP130OmV8P4cb250b9wYdR0ZGctjTRuCYC0xNTZ0zMzPzlk53yBhj7hB58j4KezCEcF2M8bqhoaEvHWrhZVn+alcI8jWd82OMX8whyFqt9rFNmzblrpB7t/xG7xDCB9v7GV3fB7dWVfXRkZGRhw+1joM53hvMD0bJMQQIEFg+AmNjYy/r6+v7zznwGEL4qa7K88+z7bt3795+5ZVXPrN8ZrR6K73qqqvWvuxlL3v5zMzMy0MIJ1ZV9fJarfby/FgUxctTSvOfz48xxvx8/rHz+fxxe58JITye9xjj4/mPPqSU8h8mebyqqvnP1Wq1x3/4wx8+vnnz5tnVK27mvSLg9WmvrIQ6CBAgQIAAAQIECBAgQIAAAQIECBA4lgKCj8dS39gECBAgQIAAAQIECBAgQIAAAQIE2gLNZnMkpfRHCzqxXZMDj0NDQ19dLlBXXXXVy9esWfO7McYP5Tcgd9V9Qw48Dg0NffJAcxkbGzu7r6/v/SGE3Jnn/AXHfjOEcFOtVvurTZs2fWUpTCYmJnKnvBx0zPveMGoI4bkcbMxd7HL3xnbI8f4NGzZ8b2BgoLUUtRmDwGIK5E6NuTNkCGG+O2R+XPD9KP/764Qg7zqUscuyzN8LOl0guzu/7s4ByKIopoeGhj7Tfc0//dM/PWndunUfjDHmEOSbur6Wv4d8tF6v33soNRzssd5gfrBSjiNAgEBvCkxOTp5fVVUOO/6Hrgr35LBjVVXbh4eHl1Xn9N5UPriqFjGwuPbgRlzUo/65E5LsBCWrqsp/tOXxoigeb7Va84/1ej0fZyNwVAW8Pj2qvC5OgAABAgQIECBAgAABAgQIECBAgECPCwg+9vgCKY8AAQIECBAgQIAAAQIECBAgQGBlC5Rl+XshhNzhsRMSnEkpba3ValODg4N3LpfZ59BUCCF3d8whpc72XO5WGUL4eKPRuG1/c2m/QT13dczdHc9ecFw+76aU0o2NRuOOpfCYmJh4Q1fY8Y3d84kxzr9pfqm6TC7FfI1BYH8CzWbz11NKl4YQfn1Bl9ObU0rX1Wq1awcHB//uUATLsjyrKwT5C13nPhpj/FwI4f8dGhrKIcv5LYcm1q5dm7+vXL4gDH1dURQfHRwc/PqhjH+wx+7nDeZ/3Wq1fndkZOSBg72O4wgQIEBgaQRyp/Hc3THGeE7XiA/m1221Wu3Ph4aGchdj21ESGB8f/9larXb+3OuD84uiOC8/Lui0eSQj506NT4cQcofOzv50SumZuT+28kx+LIpi78f52Pz5qqqemZ2dfWbdunVPP/vss8/UarX+tWvXntxqtU5OKZ0cY8zdrucf88ft7tedx9pBFpw7Q76oi2S7m+QTuaNkp4vk7t27Hx8dHX32IK/pMAL7FBCAdGMQIECAAAECBAgQIECAAAECBAgQILAaBQQfV+OqmzMBAgQIECBAgAABAgQIECBAgMAxFyjL8sMhhNzhcU27mGdz4DF3eDxancyOxqSbzeYlc282zt0d39N1/b+tquoT/f39H9+0adPf7mvcycnJd1VV1Qk7nrbgmJtijDe2Wq2bhoeH7zsadS+85pYtW/5VURS5q+NvLQhXVXPd5j5dFMX2wcHBHMqyEVh1Atu2bTtp9+7dvx5jzPulKaXO960cRJjvAvnCCy/suPLKK3MY4aC3sizz941OJ8hTu078ZkrpM61W689GR0dzmGB+azab/0tKKQcg/23ncymlW3IHyKMVRt7PG8z/13q9/icHPVEHEiBAgMBREbjqqqteuXbt2t/PgccQwt7/985/MCP/sYr169dvHxgYyN0ebYsokP+IQVVVOeCYw43ntV87v2wfQ+RQ4N6wYozxRWHFTpixE2DMHxdF8Uyr1crnPF2r1Z758Y9//MyHPvSh5xex/IO61DXXXPPKmZmZ+UBkURR7g5L54+7Q5NzfaHjFQV3w/z8oBx9fFJJMKT2Rw5FVVe0NSf7whz98fPPmzdnORmCfAgKQbgwCBAgQIECAAAECBAgQIECAAAECBFaTgODjalptcyVAgAABAgQIECBAgAABAgQIEDjmAu1uZ38aQnhfu5gnQwhTOfC4nDrRlGV5RftN5t1hpdtijB/PXR7r9fpzC7G3bt36UzMzM/81xvhfF3zt+RjjTVVVzQce6/X6Q0uxUOPj4+trtdpvppR+K8b4ru4xU0qfDyFsf/zxx/988+bNOfxoI0AghDA5Ofm6Vqs1H4AMIVzQQUkp7cwhyLw3Go0dh4JVluXxXQHIHITs7zr/hvw9pdFobO98bmJi4j/kDpAxxl/pOu4bMcaPDg0NXXsoYx/ssVNTU6dVVfXhlNJgPifGeHtK6Xfr9fq3DvYajiNAgMBhC/xJenMRw/tSEX4hpvDOfJ0UwpdjDN+oWuGvwh/EJflDEYdd/yKf2Gw2fymllMOOF3f9HMrd/7bnfWho6EuLPOSqvdzk5OTZrVbr/BhjJ+D4tv10csyhvjvnOkXfOfcaIe93LKffbQ53gaenp9c89dRTJ1dVdXKtVjtQQDJ3klx3COP8cyckmR/b4cgn8vOiKB5vtVrzj/V6PR9nW6UCApCrdOFNmwABAgQIECBAgAABAgQIECBAgMAqExB8XGULbroECBAgQIAAAQIECBAgQIAAAQLHTmBiYuK/xBj/j3YFj+UOj319fVObNm36wbGr6uBHbndF/M8hhN9bcNYnQwgfr9frN+zralu3bj1ldnY2hx1zWLKz5cDnTSmlm/r7+2+8/PLL//HgKzn8I6+66qq1/f39Oej4mzHGCxdc6baU0vwb5uv1+tOHP4ozCawOgampqbflEGQIIe85ENHZHs5dIOdCEtcODg7mjowHvZVl+fquEOTezo4hhJ0xxh1FUfzZpk2bvpIv2Gw2f73dATKP39m+kztA1uv1Pz/oQQ/hwLIs/6cQQu7Y+5b2aX9cr9c3H8IlHEqAAIGDF9ic1hQvC/97iPOvvYr9nFiFGP7P6oTwR6EecyfeFbs1m82RduDx9K5J3p1fu+XXcPV6/dEVO/klmNjExMQbcxfHlNJ5cz/H82P+WffyfQz94xDCt3PQMYRwR19f352XX375A0tQ4rIeoizLE1ut1sl9fX3zQclOJ8kFHSRzQDLvB7vlzpAv6iKZQ5K5k2RKaW8Xyd27dz8+Ojqaw6m2FSggALkCF9WUCBAgQIAAAQIECBAgQIAAAQIECBDYKyD46GYgQIAAAQIECBAgQIAAAQIECBAgcJQFpqamfr7Vav3fIYR35KFijJNFUfy3ZRR4fGdRFL/fDiN1tPKbaT+RUvr48PBwfuPzv9hyd8uUUu7weFnXF3M3x2vWrFlzzcaNG/ObdJdk27Jly0A77Pj+BQPeEWP8VKvV2j48PPzDJSnGIARWoMDk5OR7q6rKXSBzCPGMrinelbtAppQ+02g07j6UqZdlmYOPuQNk3nMgsrN9N4SQA9d/lkMuk5OTv1JV1eUhhNwJsrM90u4AOXkoYx7MsTm4kFL6SIwxf18MKaX8PfB3G43GbQdzvmMIECBwUAL/VzqriOHTIYRzDur4EO6tQvgfw+/FBw/y+GVz2MTERA7g/Ul3p98Y4+eqqtreaDQ+tWwm0kOFNpvNN7X/aMH5VVXloOObQwgn7qPEZ1JKOVw638Uxd3Ss1+v399BUVmQpY2NjJ/f39x9MQHJfa7Y/k6dCCF/Ie6vV+sLIyMjDKxJvFU9KAHIVL76pEyBAgAABAgQIECBAgAABAgQIEFjBAoKPK3hxTY0AAQIECBAgQIAAAQIECBAgQODYC0xMTHw0xpi7HeYth37+W71ez29i7/lty5Ytv10UxX8JIZzbVey3Y4wfjzF+YnBw8Il9TaLZbP5cVVU58NgdMrwnxnjNCy+8sO3KK698Zikm32w2Lwkh/GZK6bcWdEm6L6W0o93Z0Ru3l2IxjLFqBMqy7J8LRVwaY+x0glzfNfkv5RDk/8fencBHUtb54/9+n+okM1wyIMghIizIIbAKqKuAAuriiceus/BbFefoqupkCMPAiBxigGFAhkPCJF1PdZgIC6gjDiIMogsDKojogjCIHCrHuhzKKccwk3Q9339/2+r5NzEz5Ogk3cmnXq9+ZZJ0PfU870q6O1Cf/jjnvjucoLGOWRWA1BDkJlVj3pIGIC/ToKQ2QDLzV6q+/0zaAKnh85puaeDyNCL6oA7MzOfvvvvuJx922GHavoQNAhCAwMgFOmSa2Zx+NyD0PZTx/uRepr2pg/uGcud6v4+IcBzHS6raxv9a1c59Z73Pv17ml8/n98lkMvs75w4gondpyFFEthxkfn8TEX3NfpcGHD3PuyubzT5QL+vAPP5R4MILL5y++eabb6dNkoM1SDLzdtoombZINg8YQYOP1UFIDUZimwQCCEBOgpOIJUAAAhCAAAQgAAEIQAACEIAABCAAAQhAAALrBRB8xA8DBCAAAQhAAAIQgAAEIAABCEAAAhCAAATGQCANxFxERNqmoo1g5zPzoiAI/jYGh6vZkNZaDRSdwMwnicimVQOv1MCj7/vasjbolja+acjzI1V3uEMbHmfMmNE7c+bMpGYT3cgcRKQSdtyscjdm/mOp1eZHaTPQ/4z1PKbK+L29vVv29/e/XUTeTkR62zn9WPl8sIvqpwpP9TpfKTUh3q23UiDw7iRJfpvL5TTQMqm3ZcuWbdPX13ekMebTIqJByOr/J3GdMebaTCZz5axZs9YOFcJa+7aqEORhVfvpGNr6dZkx5qW0AXI2EbWk91mTBiDPHuqxhno/a+2pRKQByGlE9DAzz/d9/8dD3R/3gwAEIDBQwFwg+hpy/ohkhC5wJ/69kbaRN2vtMdrySETb6DqY+ZJMJrNk9uzZf27kdY313Ht6evZJkkQDjvsTkTZlapNj9ZsQlKdQeq56MQ05amvxXaXW5rvCMNRGZWyTVKBQKByQJMlHmFn/Vqv+e62yYm31LAchfd/Xj9gaXAAByAY/gZg+BCAAAQhAAAIQgAAEIAABCFus+gAAACAASURBVEAAAhCAAAQgUBZA8BE/CBCAAAQgAAEIQAACEIAABCAAAQhAAAIQqKFA2nb2LWZuTYf9uTFmUTab/e8aHqbmQxUKhb2cc9ruqBeZV7Y1InIlEV0RhuHPN3TQQqHwGRE5RUTeW3UfvVi2NwiCq2o+2QEDFgqFf3HOaavjUUS0bdW3nyCilcaY72Sz2VvHeh6TcXwEG8f0rPaVwoB3G2PuFhENHdw9Y8aMe8cjIDymq9rA4HEcv0ObIEvr1ABkuSFRNxHRBtjrmPnqIAh+OJy5WWvfVxWC3LOyLzM/LiKXi8gvjTEfJaLZA5qtziWis4Ig0DBkTbZ8Pv9eY4wGIHV9uq7IOXdKa2sr2pNqIoxBIDCFBC6QDxii20bx/3HFGTqEjufbG1HNWrt/6c03ljDz4en8bzTGLMlms6sacT1jOWdr7b7MfICIvDttcdSg4z+EHIlIn4tWa/u8NjmW3pDgLt/37x/LuWHs+hbo6OgwO+ywg/6OfURENASpYdmB200icpPneTdls9m76ntFmN3GBBCAxM8HBCAAAQhAAAIQgAAEIAABCEAAAhCAAAQg0MgCCD428tnD3CEAAQhAAAIQgAAEIAABCEAAAhCAAATqSqBQKPy7c+68UuPYLkSk7WPa8FjzdrFaLjqfz3/K87yvisghVeP+0Tl3ZVNT0xVz587VpsRBtziOv6SBRyKqDhxd65zrDcPw2lrOc+BYURT9MzNr0FFv2i5Y2Z5j5pXOuavDMLxuLOcwGcauQbBRQ2uPVd0e1X8z82NNTU2PzZo168XJ4DTaNURRtHup3fDd2r6k4YS0henNGxi33AypYUjP8+52zq2uZUBvtGupxf49PT3vTZLkSGbWJkhtoqpsfxaR65xz321tbf3FcI5lrf1sVQjyTZV9ReR259wNnudtnga7t6/63iXNzc1nzZ49+5nhHGtj97XWziMiDUBuR0RPOOcW5HK55bUaH+NAAAKTX8BcIPqmEfqGDq/fmPpJ6AkS0udefXvbLYhpRxJqGkTlcncCV7+ZRd3D3XLLLZmHH35YGx4rTZd/0sbHIAhs3U9+HCZYKBT2S5sc9TWwPndqyHGrQQ79AjNrwFGDjvo64q6p0DI9DqdgUh9i6dKlWzc1NZWDkOlt1wEL1vBsuQ0ySZKbWltbH5nUIJN0cQhATtITi2VBAAIQgAAEIAABCEAAAhCAAAQgAAEIQGCSCyD4OMlPMJYHAQhAAAIQgAAEIAABCEAAAhCAAAQgMPYC1loNMF1ERF9Mj/Yj59zZuVzu12N/9JEdwVrbTkTa8LhD1Qg/Z+YrtOVxY0GrOI5bRUSDPdX7XsXMvb7v6wWxY7JpeKwq7Lh31UHWMPP1zrkfhmH4nTE5eIMOWoNg4ysiUg42apiRmR91zpX/7XneY3Pnzn2+QWkmfNpdXV07eZ63PzNrELIShnzrBib2OyIqt0Iy82+NMfdNFvt8Pn9EqXmq0gS5U9X6tYnqWmPMFdls9oGhnjC9oLsqAPmvA/bTRsm/EZEGvasv6F/mnDsrl8vpz/qot7Td8jQi+lI62H8R0WlBEPzvqAfHABCAwKQX8C6QXwvRewZZqAaNBrbIarvfwIASMdEvkxP4oEbBiuNYm3n1zUI0NK7bBWnL418aZQ21nKe+wYe+YYKIlEOO+pGIth7kGM9rwNEYc2/pue8ebXMMguC+Ws4FY01NgZ6ent2SJKkOQg5sEtXHo+ogJBquG+hHBQHIBjpZmCoEIAABCEAAAhCAAAQgAAEIQAACEIAABCCg/98LGwQgAAEIQAACEIAABCAAAQhAAAIQgAAEIDBSgSiK5jCzXqj9FiJ6mojODoJg6UjHG+v9CoXCXkmSXMTMR1Qd67tEdEUQBCs3dvw4jk8SEQ3zbJbeLyGiXhFZFobhHWMx93w+v6MxRlsdtfnogKpjOCLS+V5fLBavamtre2Usjt9oY1pr92Tmw0VEL1TW28CLlAcuaY2GGivhRmPMoxpqTJKkHG4MguDZRjNo5PkWCoW3FIvFd2nYQQORIrJ/6Xdztw2s6Q8ahExv9xDRfUEQPNWo67fWblIKbHyamY8kIg1CakNjZfslEV2tTbS5XO6vQ12jtVb9Kk2Q+1b2ExH95w2lsPbORPTOqvG+x8xn+b6voctRb1EUaRj+NGbeQwOXInJCGIaXjnpgDAABCExqAXOB6JsK/OPzN9NvM1LMbGNe3lWI3dNuy4eJKUNSbv57/Sb0nDuRN9QsXDd+cRxrwPM8ETk0ndSP0pbH2+pmkmM8kTiO35UkiT73lwOOaZvjYOfuOSJanTY53qtNjq2trdrqiA0CYy6gv6vOucOZudIIOfCYdzFzOQg5lm+EM+YLnWIH2EAA8see57XPnTv3j1OMA8uFAAQgAAEIQAACEIAABCAAAQhAAAIQgAAE6lQAwcc6PTGYFgQgAAEIQAACEIAABCAAAQhAAAIQgEB9C1hr/4mZl4jI59KZ/hczL/J9/+F6nXkcx6eJyFnp/P6izY4ickUul9MmuUG3rq6uzTKZzMlEdErVHV4SkV7P85Zls9maX3Dd3d09w/O8o0TkaGbWZrb1GzP/t3NuJTMvb+SQV61+Rqy1b0uDjh9Og47VLZx6mLUabKyEG7WxUQONxpjH+vv7HxtOiKxWc8Y4wxPQ34dMJqNhiOow5D4bGOVxEbnbGHO3c+5eEbmvVi2Gw5v16O596aWX7tDf33+kNkGKyCcGjHajiHzn6aefvqKjo0MD0EParLWfrApBVgIlLxHRj9Nw6fpgtTbIisiiIAjuHNLgG7lTPp/f1vM8few9Nr3bCmY+vVbhytHOD/tDAAL1J2AuEA2xV5oP10/QGFq9Lb24SwsXN+8T79Wn3IwHGzX42NnZ2TJt2jR9HV15bHxARJaEYdhbf2ekdjPSkGN1i2Pa5rjNIEd4VgOOzFwJOt4dhqG2OmKDwIQLLF++fPoLL7xwSPo3iAYhq9+cpjK/m0TkJs/zbspms3dN+KQxgY0KDAxAMrOISHs9v6ETTikEIAABCEAAAhCAAAQgAAEIQAACEIAABCAwdQQQfJw65xorhQAEIAABCEAAAhCAAAQgAAEIQAACEKiRQBRFC5i5QxvJSuG8h4hoURiGV9Ro+JoPY609jIguJKJ3pYPH/f39i+fNm/f4hg6mFz+mYcd5lfuIyNPMvIyIlgVB8KdaTlQvgG9qatKg41ED2iiJmX+hYUciWhGGobbcTdmts7Nzm+bmZm1b0TZHPa+7D8DoE5FbSoHRm4no5iAItBEQ2yQTuPzyyzdds2bNfkTllq/9tR2SiPTmDbJUDdDcLSK/9TzvXmPMfXPmzNHHrYbY4jh+pzZBltagTZDvr5r0mlIY9FrP867IZrM3DHUxaYtsKxHpbct0vyeY+QYR2avUVHRw1WPerZ7nnZXNZlcNdfwN3S+O40+ljbnvK7VAFpn5RN/3Lx7tuNgfAhCYfAJ8odzAQh8fuLI38ZpXtzRrNk2Ei8/JFn98TZpeJaYZJLTrwPsK0U/kBP5YPerk8/msMUZfR+ubNfSLyPnOuSWtra0v1ON8RzqnKIr0ObrS4Kj/1uftbQeOx8zPpC2Oq51zqz3Pu8f3fW1yxgaBhhBI37CiHIQkIg1CDnxM0t/tchtkkiQ3tba2PtIQC5uCk8zn8283xpxORLN0+SKiDekagKzp3/5TkBZLhgAEIAABCEAAAhCAAAQgAAEIQAACEIAABEYhgODjKPCwKwQgAAEIQAACEIAABCAAAQhAAAIQgMDUErDW7i8iiyvBPGa+JEmSRfXamtfR0dG8/fbba+CxLT1T/+OcW5zL5a7Z0JmL4/gdzrlTmfnLVffRCx2XNTc3L5s1a9bTtTzr+Xx+Zhp2rDRnVobXua40xvxoKof30oBbJeh4aFV4df1pYObbRWSVhh193/9ZLc8PxmocAf1933HHHfcVkX2dc+UwpN5KDVqbDrKK54hIm141EHkfEd339NNP3zecBsWJkMnn8weV2iyPZGZtgtSQYmXTUPb3tcV2qC2NURTtzswaftTHxyYdiJm1cUwDkPuVfq8+WjX+b7QtNwzD60azbg14t7S0nFoKPp6mhyOinyZJ8o3W1tZfjWZc7AsBCEwuAXOBLCYibdt+3eaxoxn8Kr3qmh97jVteIqEtiGjHymPYgLuf5U5gDa/Uzdbd3f0vxpiz03CUBmqu1pbHXC7367qZ5AgnoiFHY4y2M5eDjvpxsJBj6TnnGSK6t9LkyMz3IuQ4QnTsVrcC+qYVzrnqIOSMAZPV4GN1EHJShZ7r9sQMY2JxHH+JiE4Xkd1KH7VhXcOPXcMYAneFAAQgAAEIQAACEIAABCAAAQhAAAIQgAAEIFAzAQQfa0aJgSAAAQhAAAIQgAAEIAABCEAAAhCAAAQms0Acx3rh39dL7Y4ZIrqTmRf5vn99va45iqKjteWRmbfTixU1sLlmzZrFCxYseG2wORcKhQOccxrG+WzV91drw+PatWt729vbX6rVWrX5jIiOKrVl6hxN1bi/Y+aVxWJxZWtr6y9qdbxGGkdEuFAofNg5d7gx5oMictAg89cWoFu00bG5ufnmWbNmrW2kNWKu4ytgrdUg5H7GGA1hVJohtx5kFq9UmiE1CKmByNdee+2+DT1mjO8q/vFo+Xz+U8YYDUBqEFIf5yrbw0R0FRFdMZR2mjiO3+Wca2XmbGUAEfm1MeY6EXlP2jRZ+dbvmfks3/e/O5r1d3d3H5LJZE4VkSN0HGb+uu/7i0YzJvaFAAQmkcAS2cUYeoCIWka4qj5naA86nh8b4f413c1auwkRnVf1Rhz3OOfOz+VyV9b0QOM8mL4hChF9Pr1Vh/ErM/lr6XurNeiojY7GmNUIOY7zScLh6kLAWntw6Q1aDhGRSiPkwHndxczlIKTv+/oRWx0IFAqFtyZJcnrlNbKIXM/M84fy+roOpo8pQAACEIAABCAAAQhAAAIQgAAEIAABCEAAApNIAMHHSXQysRQIQAACEIAABCAAAQhAAAIQgAAEIACB2gsUCoVDkyQ5Uy/WJCIpBR8XrVu37uz29vZ1tT/a6EdctmzZTv39/ReVgkv/pqMx8w1JkmjL4+2DjW6tPUxETqu076T3uUMbHmfMmNE7c+bMZPSzIioUCoeLSCXsuFllTGb+IxGt1HbHMAz/uxbHarQx4jj+gAYd058xDToObOh7iIh+oY2OmUzm5tmzZ2tbEDYIjFjAWrsnEe2rNxHRZkgNb+wwyIB9pWDh3cYYDdvex8z3ZTKZ+2bNmvXiiA9e4x2ttW8SkU8z85FE9GkimlY5hIj8ipmvaG5uvvKN5qy/hyKi7Y//r2qKevH9taUL8Q8mov+oetx6XAOQ2Wz20tEsx1p7AhFpA+QMbW51zp0xVR8HR+OIfSEwGQXM+XIKMZ09orUJneROZA0aTvgWRVHIzKcQ0U7M/GqSJOe/8sorSxYuXPjqhE9uBBPo6enZKkmSStjx41VD/CUNN96rYUfn3OowDPXf2CAAgSqB7u7uGcaYchCSiDQIecAgQDeJyE2e592UzWbvAuDECugbKjGXG4T174di2v6Yn9hZ4egQgAAEIAABCEAAAhCAAAQgAAEIQAACEIDAVBJA8HEqnW2sFQIQgAAEIAABCEAAAhCAAAQgAAEIQGBYAnEcnysiJ+lOzPyTYrF4dj03EVpr5xPRN4momYie1pbHMAwvGWzRURR9hpm14fHAqu9ryKc3CAJtS6vJZq3Vi90HXrj/hIYdtTUiDMPranKgBhpEG+b0Ql/nnF70q0HHbaunz8yPE9EvRWSVMebmbDb7aAMtD1NtUIHu7u5dm5qayu2QzLyfc25/Zt51A8u5WxusKmFIDURms9m/TPTSe3p6di4Wi0emTZAfHTCflRqCfKO2xiiKPsrMrQPab1eUXFYw80eY+StV4z4rIovCMLx4pGvXRs40fD4zHeO8TCazaM6cOS+PdEzsBwEITAKBDslsukXfH1+T5p2HuZr73U70zzSTa/LGFcM89vq7a5i89EmHiJQfi5lZ2x3Pb9TGwziOP1IKNmrg8d+JaJt0oa+JyAoiWhGGoX7EBgEIDFMgff15sHOuEoQc+NrzBW2C1FuSJDe1trY+MsxD4O41EOjq6touk8lo+DGXDned53kL5s6dq29ihA0CEIAABCAAAQhAAAIQgAAEIAABCEAAAhCAwJgKIPg4prwYHAIQgAAEIAABCEAAAhCAAAQgAAEIQKARBdJQ4NfTBgq92PLsIAguqNe1xHH8HhG5MG0lIxH5din8qKHHPwyccxzHX9KQDRG9o/I9Zr7WOdcbhqE2m9VkS0OYGnjcJB3wOWZemSTJSmPM9UEQrKnJgRpgkO7u7j08zzs0PT8adNxlwLT/qm1vIvKLNOi4ugGWhSlOAYFCofDWJEn202ZIY0y5HZKI9t7A0n8nIvdpGFI/Jkly37x58zTEOyGbBoy1CZKItAmyOuDdX3r8u0pErtxYu6K19rMagKyEdtJFXMbM30vHnU1ELenX1xLRWUEQLB7pYqMompOG0d9eCl3ew8xn+r5/zUjHw34QgEBjC0RRdOBTMuOmS9d+5E1Puq2Gthim1U4bvxeU27QnZLv00ks3T5LkbBE5VifAzL9m5iXZbPbqCZnQKA7a09OzW1W74/sqQ6UNvSs09JjL5R4bxSGwKwQgMECgUCgcUGp7PFhEKkHIGQPuosHH6iCk/q2ObZwErLVfICINQO5Tai3vF5H2MAyjcTo8DgMBCEAAAhCAAAQgAAEIQAACEIAABCAAAQhMUQEEH6foiceyIQABCEAAAhCAAAQgAAEIQAACEIAABP5RwFr7JmY+q3KxtogsZ+ZFQRBomKcutyiKzmXmcislEa1OWx6/N3Cy1tq2tFVsu6rvXcXMvb7v68WjNdmstX7a8PjmdMDniSifyWS658yZ82RNDlLng3R1de3ked6HmFkv2j2ImfXC0OpNm9xu1wvnkyS5JZfL3V7nS8L0ILBeoFAovEVENASpt3I7JBFpIHKw/9+g4etyGFJbIfWj7/sPjzdnPp8/1BijAUgNQu424PgdQRCcsaE5WWv/HxG1EZG2l5U3Zr5Eg5PMrC2Ns0Vky/TrPyGiE3zfv38ka1y2bNlO/f39GkzXx1Hd8n19fYuOPfbYKfHYORIz7AOBySigoXPn3E+JaK8iebcsePnL9/Rz03FEZDaw3oSYlrhN6XQKWMPdE7LFcaxh8a+W2sO1pfIFDTyKyPlBEEzYnIYL0dHRkdlhhx0+n7Y7/kfV/k+Unu9WlN4MQMOOtw53XNwfAhAYvkBvb++0/v5+/XuqHIRk5sMHGeWu0t9c5SBkLf+mHf5sp84e1to3M/PpVQF3fROlhYO96dLUUcFKIQABCEAAAhCAAAQgAAEIQAACEIAABCAAgbEUQPBxLHUxNgQgAAEIQAACEIAABCAAAQhAAAIQgEDDCERRdDQza8vjXkT0mIgsCsPw0npdQBzHnxKRJUS0ZzrH87TlMQiCv1XPOYqik9MWsUrzYlK6IL1XRJaFYXhHrdYXRdEXmVkbHt+WjqmNjvmmpqbu2bNnazPHpN0uu+yyrdetW/dBDTmmrY7rW4HSResF/79Mw44/33333W8+7LDDipMWBAubcgLd3d0ztBEyDUHuqw2RRPQuIpo+CMb/VsKQlY/jFS5fvny598ILL5RbIEXkyFKAceuq+W00ABnHcVZEWtN1VXZbXCwWezOZzFc0AElE2+s30rbGb4z0ByGO439Lm3nV8I/GmLOy2ezlIx0P+0EAAo0jsHz58ubnn3/+J8ysTdG/S5LkM62trY/QhbKvcfRxYTqIid5PRH1C9BsWusMZWkkLeESB61rIFAqFQ5IkOZWZj0jH6zXGaMvjA7UYfzzGyOfz72XmzzOzht13qjrmdRp4XLt27Yr29vaXxmMuOAYEIDC4gLVWX2cdnN60EVLfeGPgdlMpKHmT53k3ZbPZu2A5dgJxHH9ORLT9UV+vriOi9iAI4rE7IkaGAAQgAAEIQAACEIAABCAAAQhAAAIQgAAEpqoAgo9T9cxj3RCAAAQgAAEIQAACEIAABCAAAQhAAAJlAWvt29LGgjkpSdzU1LRo9uzZf65HIg0YZTKZC0VEgza6acOFBh5vqZ5vT0/PbkmSdBLRx9OvvyQivZ7nLctms6trtbYoivQicQ08VgKYTgOPItIdhuHva3WcehrHWqsh0oOZ+aCqsGPLgDneqWFHbXUsFourWltbX6inNWAuEBhrgcsvv3zTNWvWaCNkJQipzZD67xkDj83MD4jINXoLw/B/xnpu6WP/9s65wPM8DTTuUHXMN2qAnE9EGoDcPd3HMfMpIvIdIvoaEeXSrz8oIieEYXjDSNbT2dm5RUtLy6lEpO1pul2RJMmi1tbWh0YyHvaBAAQaQ8Baq48lR5UeZ/5qjPlMNpv9Vb3OvLe3d8t169Z1MLO2Uep2m7Y8+r7/o3qdc/W88vn8tmnYUb0/VPU9bSheYYxZUcvXzI1ggjlCoJEEoijau9T2WB2EfPsg8+8qFotdbW1tDRPEbqRzcNFFF225ySabaPjx+HTeP0yS5Gt4vdpIZxFzhQAEIAABCEAAAhCAAAQgAAEIQAACEIBA/Qsg+Fj/5wgzhAAEIAABCEAAAhCAAAQgAAEIQAACEBgjgTiOZ4uItjzqRZL3MPMi3/d/MEaHG/Ww1tq5GnIkom1KjQrPp4HHCwYOHMfxsSKioUcSkaeZeVmpiXFZEAR/GvUk0gGiKPpYGnjcvzKmiFzqnMu3trZOunaNfD5/kDFGGx0rrY5bDbDUMOntIvLL5ubmn9VrcLZW5x/jQGAkAh0dHc077rjjviKit0oQUsOQb6ka76cagGxubv7B7NmznxnJcYazj7YHjTAAeUoagNwxPZ627Z7qnHucmb+mwej065c1NTUtHOla4jj+iI4rItr+9jQRLQqCoGs4a8R9IQCBxhCIouhblRAhM3+mngOE1tqAiE4iol1Kge+/ENGSIAj+4TVpPcqnr2G/UGp41zcRMekcX9awo7Y71rN7PXpiThCoFwH9e02DkMaYg0VEGyHfVPV36qrS39BdYRiuqJf5TqZ5RFH0aX0zKSI6sPRGIGuJaH4QBHYyrRFrgQAEIAABCEAAAhCAAAQgAAEIQAACEIAABCZOAMHHibPHkSEAAQhAAAIQgAAEIAABCEAAAhCAAAQmSKCrq2svz/O+zsxHp1M4b926dWe3t7e/NEFT2uhhdb6ZTEYvJq+0N17FzIt937+/esdBWh57nXNn5nK5x2q1riiKPmiMWZReTFoeVkSuFJF8Lpe7vVbHqYdxCoXCAc45bbT8nIjsNWBOD2vIURsdjTG3Z7NZtIjUw0nDHBpSQJtjiUh/1/Tj9HQRzzNzuQUyCIKVY72wkQQgRYTjOD6LiNqIaMt0jtoWrM8vO4iINkBuUQoHvUZEJwRBkB/pOqy1GrTUBkhtnF1RLBbnt7W11WUz8UjXiP0gMJUFoig6WV/bqYFzzs/lcoV69IjjWJsRvyoin0jnp8EWDT3W7M01xmLd1lptJtfnmFmlBt3dqo7xs6p2x/8bi2NjTAhAYPwFtNHV87yjRUT/3n9fZQbM/KSIdGUymUvmzJmjgWdsNRLo6uraLJPJaPhxYTqkhkxPDYLgwRodAsNAAAIQgAAEIAABCEAAAhCAAAQgAAEIQAACU1QAwccpeuKxbAhAAAIQgAAEIAABCEAAAhCAAAQgMFUFrLXzNJRCRNsy861EdLbv+zfVq4e1VoMuZxCRV7pw8yFteQzD8PKB861ueSSiP5YCOWeEYXhFrdYVRdGBaeDxiKoxf6CBxzAMb67VcSZ6HGvtm/XCeBHRENb6tYrInzXkWAk7BkFw90TPFceHwGQTyOfzb9fwozFGfwcrjYm6zHuJ6Bpmvnpg4LvWBiMJQF5++eWbvvbaaxqA1OeXpnROGkzvSS+2P0q/ps85IqIByBE9fujjMBGdpk1wRHS/iBw3mR5/a30uMR4EGkUgbSC/NJ3vaUEQnF1vc1+6dOnWzc3Np4jIAp2biGh72pIwDG+st7lW5tPb2zutr69Pn0++XP2ajpkfL7UOayBnRRAEt9Xr/DEvCECgNgJxHB9JREelIcjqQa9IkqSrtbX1V7U5EkZRgTiO9c2aTheRfykF5dcw8wm+70fQgQAEIAABCEAAAhCAAAQgAAEIQAACEIAABCAwUgEEH0cqh/0gAAEIQAACEIAABCAAAQhAAAIQgAAEGkogn8/vaIzpTNte1mjgMQiCcrNOPW75fP5QY8y5lYYKEblYRBbncrm/Vs93kJbHOG15fKIW64qiaO808Pi5qvG0fS0/Hi1stVjDUMaI4/gIDTumPx8aftRNf05WaONcGIZ6gTw2CEBgnAT0MdDzvHIImYh2rBxWRK43xmgT5H8FQdA/VtMZSQBy2bJl2/T392sAMqia76/SkP2nieid+nVm/qaIfH2k87fWflMb10otOv3MPN/3/e6xcsC4EIDA2AoUCoVPOOcqrbadQRAcN7ZHHP7ocRxnRUQfc3bTN4JIA4+XDH+k8dkjjuMPENF/ioi2O1ZahPWx9xrn3Apm1sCjvsbDBgEITCGBnp6efZIk0QZIve1StfS7tAUyDMPeKcQxpkvV4Pm6detOZ+aT09e+VzPz6dls9oExPTAGhwAEIAABCEAAAhCAAAQgAAEIQAACEIAABCalAIKPk/K0YlEQgAAEIAABCEAAAhCAAAQgAAEIQAAC1QJpgEaDg/uJyLVEtCgMw/+pRyVrrbaFXZg2h2mjzi/Slsd/aNQZ0PL4ADOf6fv+d2uxrrR5bREz/2fVeDczc973/R/U4hgTPUZXV9demUxGA50arDqgMh8114vi+/v7r5k3b97jEz1PHB8CU1mgs7Nzi2nTplUCkBoerGxPawukc255LpfTsFrBRQAAIABJREFU9t4x2UYSgOzp6dk5SRINQH6p6nHlVmbWwFDla486507I5XLXjGTi+Xw+m4b5pzHzxb7vzx/JONgHAhCYOIFCoXCAc+6nRLQVEX03CAIN49TNVigUDkmS5KvM/CmdFDNfkslklsyePVsfy+pqu+SSS3Zobm5Wv68Q0T5Vk/utvqbTwGMYhr+vq0ljMhCAwIQIpE3d+nihjdwfrpqEBqK7iOiiIAiempDJTbKDRlH0UQ08EtHBRPSqhujDMMQbdkyy84zlQAACEIAABCAAAQhAAAIQgAAEIAABCEBgrAUQfBxrYYwPAQhAAAIQgAAEIAABCEAAAhCAAAQgMKEC1tq5pQvKtelxurZs+b7/tQmd0EYOHsfxUSJyJhHtrhcGauBxsFbKQVoeu9KWx9e1QY5kndpY1tfXdzYzZyv7M/Pt2vDo+/6VIxmznvax1m6iDXLMXAk8lqfHzI9rs6MxZkU2m9WwKTYIQKDOBAqFwn7OuUoz675V0/uN/v42NTVdNmfOnCfHYtojCUAWCoW9nHMagPy3qjn9nIhMegG4fvm7SZKc2tra+shw522tPYyILiYitbiRmY/zff/h4Y6D+0MAAuMv0NXVtVMmk9E3tdibiG4pFotHtrW1vTL+M/nHI3Z2dm7T3NysgccT0+/eaIxZks1mV9XD/KrnYK39LBFps+ORVV9/QcOOestmszfU25wxHwhAoH4Eoij6MDNrAFKDkJtWzew6Zu70ff+m+pltY86ko6Mjs/3222v48evpCr7PzGf4vn9/Y64Is4YABCAAAQhAAAIQgAAEIAABCEAAAhCAAATGWwDBx/EWx/EgAAEIQAACEIAABCAAAQhAAAIQgAAExk3AWvtNIvoqEfUTUWsQBD3jdvBhHKhQKLxVRM4TkUrTjzYqaujx7oHDDGh5XJ22PI66gVGbL9asWaOBx+Mqx2Tmu5xz+TAMLx3GcuryrtpapIEpDTyKyM5Vk1yhgSm9OD4IAm35wAYBCDSAQBzHR2qIOW1s3TydsqQtkN/L5XLLx2IZIwxAaqubBiA/XjWnO4lIH4u2IyJHRCcEQfCt4c45ff7oFBENcz8iIvPDMLxuuOPg/hCAwPgJdHZ2trS0tPyYiDS8fH9TU9ORs2fPHnb4eSxmHEXRHGbW187vKDXU/qkUBFoSBIEdi2ONdExrrYa9Neyo7Y4zqsbRZvIVTU1NK2bNmqWtwNggAAEIDEmgUCjs4pw7Wv8eZ+b1rbHM/EciWur7vr7RBLZRCOgbdmj7o4gcWnrd+zIRnRwEgTZsYoMABCAAAQhAAAIQgAAEIAABCEAAAhCAAAQgsFEBBB/xAwIBCEAAAhCAAAQgAAEIQAACEIAABCAw6QTy+fyOxhhtedRQjIYD233f/1k9LjSO4+NERBsQtiKiR9PA4z8ENAdpefxWkiRntra2vjCadYkIW2s18HhyZRxmvl9E8k899VS+o6NDAzkNuS1dunTnpqYmDTpq4PGQqkXcRUQrisXiNW1tbQ805OIwaQhAoCygwb+qFsgPVbH8r/6ei8i3wzC8t9ZcGwpAOufOyOVyHYMdLw1gawCyep7advPO9P536GPxSJ6vSm2255Waghem45wYBMEFtV4zxoMABGojYK39DhFpw9gzIvKZMAzvqM3IIx8lfc10YfraWQe6IG15/MvIR63dnl1dXZtlMplj0sDjAVUjazhzRdrY/avaHREjQQACU1UgiiINP+pjdHWTrHLEzHwB2rVH95MRx7GGH7+hDeilkOnVxpgz5s6d+7vRjYq9IQABCEAAAhCAAAQgAAEIQAACEIAABCAAgcksgODjZD67WBsEIAABCEAAAhCAAAQgAAEIQAACEJiCAvl8/lDP8y4Wkf2I6AeZTKZ9zpw5T9YbRRRFBzLz2UT0r+nc8saYxdls9v8GzrW65VFbGEsXCZ7p+/6PRrumKIpO08ZIIir/d0IReYSZu4ko38jth1EUlZsd04v3N0mdntUL47UJyPf9n4zWDvtDAAL1J2CtPVh/75n58wOaXW8jou+++uqryxYsWPBaLWc+kgBkHMdHiIgGIN9TmQszPyEiO6aff8vzvLPmzp37/HDmaq31SyF6Df23lMYqMPP8Rn4sH87acV8INIqAtfYiIpqfvu76bBiG10703PUxiYguEpG9iEhfX2rLoz5uTvgWRdHHNOzIzDOrJpNUXtNtueWWK2bOnNk34RPFBCAAgUknYK19X9oAeTQRbVtZoIj8QkQuyuVy10y6RY/TgtI3A9E3f/qIiLzEzKcGQbB0nA6Pw0AAAhCAAAQgAAEIQAACEIAABCAAAQhAAAINJoDgY4OdMEwXAhCAAAQgAAEIQAACEIAABCAAAQhAYMMC1tq5aehjOhGdGwTB+hbDenLThkUiOiWd053MvHiwIOPAlkcROT9JkjPa2tpeGc16oihakAYeN03H0WBot+d5+eEGbUYzj1ruWygUDtDWNw08phful4cXkZ9o2FEvkA+CQMOP2CAAgUkuUGo/3ESbXo0xGoDUEHRlW8vM1zjnesMw/O9aMowwAKmPVxqAfCcz6+PVQ0T0NiLS57AnReSkMAyvGM488/n84WnjsbZI/kzDj77v3zOcMXBfCEBgbASstV8rBZPP0dGZ2fd9vzA2Rxr6qNZaDWFqGFO3s4MgOG3oe4/NPTs7O1taWlraiUhvb606ym+q3sTi4bE5OkaFAAQg8HqBfD6/red5R2sIkojeV/XdZ0Xk4r6+viXt7e3r4DZ8AWut/jcRbX9s1sd3/W8dra2tq4c/EvaAAAQgAAEIQAACEIAABCAAAQhAAAIQgAAEJrMAgo+T+exibRCAAAQgAAEIQAACEIAABCAAAQhAYAoJWGu/SURf1SWLyNwwDC+tt+Vbaz9ZmlMHER1IRP2lC/wWz5gxY/FgTTUDWh5/lbY8/ng0a4qiKEwDj9uk42ibWD6TyXTXYyvmG63VWvtmbXfTgBMza1tReWPmB0TkGmPMimw2qw2Z2CAAgSkqEEXR3mkA8vNE9O4qhj8Q0VX9/f298+bNe7xWPCMMQP5nGoDcRUT+Vmo2+z0RvT99PtM2oTPCMLx3qHO8/PLLN33ttdc0MPlZInpaROaHYfi9oe6P+0EAArUXiKJIWwuXpSOfFgSBvgnGhG0aEE8Dj9oU+wwzH+/7/pUTNqH0wKmTBh7flb6me6bU4l55A4ufTvT8cHwIQGBqC8RxfCQRHZWGIKsxvpu25d49tYWGv/ooit7PzNr++LHSG3a8KCLfCIJAG8yxQQACEIAABCAAAQhAAAIQgAAEIAABCEAAAhAoCyD4iB8ECEAAAhCAAAQgAAEIQAACEIAABCAAgYYWyOfzO6btVhp+u9851xqG4c/raVG9vb1b9vf3nyMiYTqv64wxi7PZrAYaX7cN0vJ4TktLy5mzZs1aO9I1xXH8JRE5k4jeno6xRgOPTU1N3bNnz35kpONO1H5xHB+hYUcNPRKRhh910zWt0MBjGIZ6gTw2CEAAAq8TKBQKn9DHjvTxY0bVN28uNS0uC4LgqlqRjSQAGUVRnpkrzxM3isguzLyHzomZT8lms+cyswx1jnEcLxGRE9P7nx4EgbZLYoMABMZZIIqiTzDzSj2siFwShqEG+yZs05bsJEkuYuZDiEhfMx8fBMGEhnWiKPo0M6vLR1IYfd3b6ZzrzOVyT0wYFg48KoGOjo7MNttsMy2TyUwzxkxj5mn9/f3lj5VbkiTlfxPR+o8iUv7cGNOiHyufD3Yf/dpGbq8Rkf78PMHM5Y8i8oRzTtvuy5/j52tUp3jK7tzT07NPkiTaAKm3XaogVjPz+b7v/9eUxRnhwq21+iZW2v6oze3DfuOPER4Wu0EAAhCAAAQgAAEIQAACEIAABCAAAQhAAAINIIDgYwOcJEwRAhCAAAQgAAEIQAACEIAABCAAAQhAYHCBfD5/qOd5F5eaYPYTkav1gukgCJ6qJ68oiuYw86npBZFPMvPZvu93DzbH6pbH0oXftzHzGb7v3zTS9cRx/G9p4HHvdAyngUcR6Q7DUBvFGmbr6uraK5PJfC4NOx5QmbiI/IKZV/T3919Ty9a2hoHBRCEAgWEL9Pb2btff318JQH64aoCXiOhKEVkWhuH/DHvgQXYYbgAyjuOjtIlSRNg59xvP8x4UkS+lQ99dCj5+w/f964c6N2ttoOGhUsNws4hcOX369OOOOeaY54a6P+4HAQiMTiCKogOZ+UYi2pqIvhcEgf6OT9gWRdEXmfmi9I0j7IwZM46fOXOmhsMmZEubvjTwWO2yTEQ6h9N0OyGTb4CD1kHwMNMATDrF6mDkkxqOrA5MZjKZJ+bMmfNyg6wF0xxHgbRlW8OP+hhW/Zqyn5kvFJHzgyB4dhyn1NCHiuP4PUR0uoh8ioheSP97yMUNvShMHgIQgAAEIAABCEAAAhCAAAQgAAEIQAACEBi1AIKPoybEABCAAAQgAAEIQAACEIAABCAAAQhAAAITIWCtnZuGOaaLyDlhGJ4yEfPY0DGttXvqhXoiMjO9z7JS8GRxEAR/GrjPIC2PZ2611VZnzpw5MxnJmuI4/ngaeDywsr+IXOqcy7e2tt41kjEnYh9rrbY9aJNnJfBYngYzP64tEMaYFdls9hcTMTccEwIQmBwChULhX5xzlQbZf6qsiplXawvk2rVre9vb2zUQOaptOAFIvS8RfYeIPqQFccz8LSLaR0Q+qpMQkYiZzwmC4H+HMilr7ft0LUSkIfjfMPN83/d/OZR9cR8IQGDkAsuWLdupv79fQ4/6u3dLJpP5zESGp6y1ZxNR+fVy+jgwYWGSKIp2Txse51U97l7LzJ3ZbHbVyNWn5p75fP7tmUxmb+fcO5l5bxGpfNx0gkX0bxlt7/yHGzOvFZH1X9d/G2M2+rXK/fV+OqZ+Xrk1NTWV/+2cW1ssFtc+88wza7faaqtNPM/bsampaUcR2ZGI1n9k5vLnRKTPuUPZNPiI9sihSE3R+0RR9GFm1gCkBiGrf/dWMvMS3/d/NkVphr3sOI4XOOe+UQqPbkFEK5xz7WhnHTYjdoAABCAAAQhAAAIQgAAEIAABCEAAAhCAwKQRQPBx0pxKLAQCEIAABCAAAQhAAAIQgAAEIAABCEwdAWvtN4noq7piEZkdhmFvPa3eWruQiLTl8U1EdE8aePz+YHMc0PJ4i3PuzFwud+tI1hPH8YfSwOMHK/trw5eI5HO53O0jGXMi9ikUCodoEEkDjyKyc9UcVmjgURsegyBYMxFzwzEhAIHJKbB8+fLmF198sdICqUFIr7JSZr5ag4O+7/94tKsfTgAyiqIzmPn09Lnu2yLygDFmQam59y1EpO1BpwdBkB/qnKy11xLRkSLykjHmON/3vz3UfXE/CEBgeAKdnZ0t06ZNu0FEDiei+4noM4O9+cXwRh3ZvZcuXbpzU1PThWlrtjZ+Hx8EwU9HNtro9uru7p7heZ42POpjmQZadLvNOXdJLpdbPrrRJ//eIwg4atv7oMHDSnDwjcKG1ferDhvqvz3Pe134MEmStdOnTy9/TcOHQRD01/tZ6ejoMNtss82OGoTMZDIbC0huMsS1oD1yiFCT9W6FQmEX59zRInJ06TXkPlXrfCwNQHZP1rXXcl35fP7dxhh9HfxZfUOSJEmOG+l/J6nlvDAWBCAAAQhAAAIQgAAEIAABCEAAAhCAAAQgMP4CCD6OvzmOCAEIQAACEIAABCAAAQhAAAIQgAAEIDBCgXw+v6MxpjO9cPuJJEmObm1trZvGvzR4+HUi+nC6xHMzmcziwdp9qlseRaRojDnD9/1FI6GJ4/g9aeDxY1X7/0ADj2EY3jySMcd7n/SifA06auDxkKrja0PlimKxeE1bW9sD4z0vHA8CEJh6AnEcv0Mfi9LnmvcMEOgIguCM0aoMNQBZKBQOd85p++O2RPSgiJzNzIcR0ex0DiuJ6NwgCG4bypystecT0QmV56ggCE4eyn64DwQgMDyB0uPIVRp60ZCyiBwZhuEdwxuhNveO4/iI0htxXCQiexHRD4rF4vFtbW1/rs3owxvFWttGRPOJaLd0zwe1vX04Ae7hHbFx7z3cgCMzv1pqmf89M9+vH40x9xeLxd/ncrnHGlehvmauoV0NR2qDZHVzpDZJVrVH6nP1ULYXiUibTVcZY1Zls1n8jTMUtQa8TxRFGn7UFsgjq6b/U2PMwmw2q+3i2N5AwFp7HhHpG0u9RkTtQRD0AA0CEIAABCAAAQhAAAIQgAAEIAABCEAAAhCYWgIIPk6t843VQgACEIAABCAAAQhAAAIQgAAEIACBhhXI5/OHep53sYjsR0Q/LBaLuba2tqfrYUEdHR2Z7bbbbhEzn5TO56fMvNj3/Z8NNr8BLY8/TVseh93IGMfxO9PAowZ0KpuGYPJBEOjHut+iKCo3O6YBo0qTijaZrdBmR9/3f1L3i8AEIQCBSStgrf1XfXwqNc1oG+Q2VQsdtwBkb2/vtL6+vstLrXFf0OOLyCnGmIdLjVpfI6ID9WvMfM7atWvPbW9vf+mNTkYcx7NFJCKipjRYPn+iglBvNFd8HwKNKGCtvSgN+JEx5rPZbFbbVsd9s9ZqyFDnoo8bi8Iw1DfnGPctiqL/YGZtefxAevBnmLlTRC4JguBv4z6hOjogAo51dDJqMBVrbZNzrhyM1ICkhiL133rTcGTV5y0DDvcUEd0iIqs8z9Mg5KM1mA6GqCMBa+370gZIDcRXArJLfN8/iZmljqZal1OJoijU5430tet5QRBU/rtLXc4Xk4IABCAAAQhAAAIQgAAEIAABCEAAAhCAAARqK4DgY209MRoEIAABCEAAAhCAAAQgAAEIQAACEIDAGAhYa+dqIwwRTSeixUEQnDoGhxnRkFEU/Tszn0JE79ZWn3R+5YvMB24DWh5fY+YzgyA4d7gHLhQKu2hYkoi+WLXvzcyc933/B8MdbyLuH0XRh9OL4Ne3X4jITzTsqEGcIAjUEhsEXifQ1dW1l+d5ezHznkSk7VWVWyU0O9XE1hDRQ3pzzj3ked6DpSbch4wxDwVBoN/DViOBDTU0loYfswAkM1/PzLlsNvt/uoy0LW1puqQfEdECIvoSEWkAUkMUvxORxWEYakPkRre01fKH6e+QNoQd1ygNwW+0NnwfAhMpYK3V38dz0jkEQRDE4z2fUjuWPifqa1GfiIpEdEwQBFeN9zwGea3nNOzonOtsbW19ZLznM5HHQ8BxIvXr79g9PT3vTpLkcGY+XEQOLzU3Txswy0eZeZUGITUQWXog0WAktkkgsGzZsp2KxeJCETk2Xc5TpcbWhb7vXzkJljemS4ii6KNEdAkz76H/vcA5157L5Z4Y04NicAhAAAIQgAAEIAABCEAAAhCAAAQgAAEIQKAuBBB8rIvTgElAAAIQgAAEIAABCEAAAhCAAAQgAAEIbEjAWvtNIvqqfp+ZZ/m+/+160Mrn89rk8Q0RyabzucIYszibzT4w2PwGtDyuTFsefz2ctRQKhbekgUe9kL28MbM2RWrgsSEuluzp6dknSZLjiEjDrDr/B0TkGmPMimw2e9dwPHDfySmggQ1jzF5JkmjAUYONe+pHEdF/YxuigIj82RjzYKldphyM1I/Nzc0Pzp49+89DHAJ3G0RgvAOQpQvjn9PwYxAE39fp6GNosVj8DjPvQ0R/FZGcMebPzrmT0/ZcvdsVzHyu7/v3v9FJtNZqgPLTRNTPzPN93+9+o33wfQhAYHCBOI6/IiK9+l0R+XoYhovG26pQKByQJMlFzHwIM9+aJMmCXC732/GcRxRF/5y+ucXsquPq41Kn7/u/Gc+5jPexEHAcb/HJcbw4jj8gIodVBSEHLkz/viwHIVtaWlbNmjXrxcmx8qm7Cg2GE9FCZj4iVbjRObcwl8v9buqqvPHKly1btmuxWLxERD5RamNfrf9dIZfL3frGe+IeEIAABCAAAQhAAAIQgAAEIAABCEAAAhCAQCMLIPjYyGcPc4cABCAAAQhAAAIQgAAEIAABCEAAApNYQIOFxhhtefx8qQXhVRH5WBAEt9XDkq21GjzU1sm3EdHvmXlxJXgYRdHezHw5ER0wyFxfIiJtebxgOOu49NJLNy8Wi9rwOL+yHzPf5ZzLh2F46XDGmqj75vP5bY0xGnjU26ZE9IiIdIZhePFEzQnHnVgBa+2bNeDonCu3Nmqw0RizZyk0svNGZvasiDyggVkiKn/s6+t7cN68eY9P7Gom5ujaGtPX16fBUG0+2UM/Ouf08502MqP1LZFE9CAzP4SWyOGfv7EOQHZ3d+/qeZ42An9BZ8fMF/q+f0JlpqXfH21+bNPPReT8MAwXRlE0h5m1bW43InqZiBYFQXDeG63OWnshER2fHudi3/fXP9e80b74PgQg8HeBQqHwCefcyvT36BLf99vH2yaKoi8yszY9vlnfFKO5uXnBrFmz1o7XPNLX7rru8huWpNuPmVk9fjxe8xjP4yxZsmTTzTbb7JOe531SRD5ZaiPberDjp3/L6N8M2rD7e2PM/cVi8fe5XO6x8ZwvjlX/Ah0dHZm3vOUtHzTGaBPkYUT0gYGzFpHfVhoh0yDkuP2e179gY80wiqJQGx+JaNf0+eObW2655akzZ85MGmsl4zvbOI4709bM14ioPQiCnvGdAY4GAQhAAAIQgAAEIAABCEAAAhCAAAQgAAEIjKcAgo/jqY1jQQACEIAABCAAAQhAAAIQgAAEIAABCAxJIJ/PH+p53sUisp+21TDzUdls9i9D2nkM71Rqxto/DTx+Xg+jQZSWlpbFxxxzzHP6uYYejTHLReSdg0zjh2nL45Bbd5YvX+698MILGng8pTJeesF0/qmnnsp3dHS4MVxuzYaO4/g4EdHA4y5pGKezqanp4tmzZz9Ts4NgoLoVWLp06c7Nzc0aaFwfcEybHDWYMehWand93DmnobxywNEY84Bz7oEgCJ6t24XW0cS0NdM5t4fneXskSbKnMaYcjExvm2xoqmiJHP5JHOsAZBRFJxljzhER/f85vzTG5LLZ7GqdqbVWQ5HfISKPiG5LkqRt+vTpf+3v7/9a+pird/u5iJwThuGNG1tdHMefE5HlpbBkhohuZObjfN9/ePgi2AMCU08giqIDmVmDffq89r0gCI4abwVr7dmV14vatuj7/iXjNYfOzs6WlpYWDTyeTEQz0uP+Jn2DiyvGax7jdRxr7Z5EpCFHvWkwbf2GgON4nYWpcxx9A5z+/n5tcD1cRA5n5ncPsvpfEtEtzrlVuVxu1dTRmRwr7e3t3a6/v3+hiCxIV/SEiCwMw1Bf42HbgIC1Vt+oQ8P+up0XBMFJwIIABCAAAQhAAAIQgAAEIAABCEAAAhCAAAQmpwCCj5PzvGJVEIAABCAAAQhAAAIQgAAEIAABCECgYQWstXOJSJsep5eaAZcEQVDdGjNh67LWaouWtjxuloYxF2ez2f+uTKg69KjhROfczDAMfz/SCWuTW39/fz69qFobvR5h5m5t8CmZaGNb3W9RFB2t4Rkiel862ZiZO33fv7/uJ48JDlugq6trL8/z9mJmDQSUQ47pbYNBOw02aoOjNg/qR8/zKgHH1/2M9/b2Tlu3bt2uxphdRWTXUqvq6z6mjxfDnvMU2uE1Zv6DiPyRiDRErs1AGpbbnJnfipbI0f8kjGUAMoqiDzOztj8eqAWPpXOYC4LA6qy7urp28jzv2xqIIKJi+r0ea+2/ls6zPm9VQjlLnXPn5nK5Jza02s7Ozm1aWlp+TkT6O6ytvPPDMLxu9DoYAQKTV8Baq+3fNxDRO0Xk1qampiPnzJmjjavjsumbCzQ1NWlrq74px9PM/CXf928al4P//U0/ZhHRSWnzsB5WX692Pvnkk5c0yht0DMWqUCh81Dn3qfR1+T8N2Efb91bqLZvN/moo4+E+EBipQD6f35aZD06f9/W5X19vv26rtEEy8y2+72soElsDCERR9EEiWsjM+lijf//fYIz5Kv523vDJi6Lo09oqTEQ7E9EK51z7xl7rNsCPAaYIAQhAAAIQgAAEIAABCEAAAhCAAAQgAAEIDCKA4CN+LCAAAQhAAAIQgAAEIAABCEAAAhCAAATqRsBa+00iqgQdvxIEwWUTPbk4jj+igcfSxeyHEtFLzLzY932d5/qt1qHHOI6PEhENOWprzpNE1O15Xn7u3LnPT7THUI6fhnS0+efI9P7adnlxLpe7dSj74z71K6BNgsaYvZIk0YCjXmi9p35M2xw3NHENMZabG/UmIg8mSfJAW1ubfr5+0+CY53m7OucGCzfuUL8qDT+zciiSiB5NkuRFY8w651wLM2/JzBro0aZItEQO8TSPVQCyt7d3y76+Pg0/BjoVEdGwY1slCB/H8emlVsgz0mkuKxaLx7W1tb1irT0hDUBqE92jRHRuEATxxpYTRdF1lYvuiejEIAguGOLycTcITCmBNJSvgTcNH+mbXRwZBMGfxgshjuMjtO0qfQ7+vnPu+PEKfMRx/CltJCMiDero9jcRuaS5ublzMjR6d3V1bed5XrnVkZk1SL7pgPP6IyJa6ZxbOV7m4/VzheM0lkBPT8/OSZIcVGmEJKJdBqxgbSUI6Xneqrlz5/62sVY49WYbRdGcUnusPr7qa3B9zXcOM38jCIL+qafxxivWFl5m7kobUVcnSXIc/rvDG7vhHhCAAAQgAAEIQAACEIAABCAAAQhAAAIQaCQBBB8b6WxhrhCAAAQgAAEIQAACEIAABCAAAQhAYJIK5PP5HY0x2vKobTXEzAdNdDuFtfZNInIaM5+Ysn9fRM4Ow/De6tMwBqHHThE5Nj3G95IkOaW1tfWRRjj1PT09++iFhkSkrZ16Hm8XkYuDIPh+I8wfc/z/Bay1b9aAo3Ou3NqooQpjzJ4iom0aG9qe1dZGbXHUgKN+7Ovre3DevHmP6w4bam0kol3Tm7a8bnBj5ifT5tNHkiR51PNFWF76AAAgAElEQVS8Pxlj9N+PBEHw1FifP2ttUxoA3KRYLG7a3NysYcDyTUQ2cc5pKGITZi5/TT83xqy/T9V919+vcl8RKX+NiNaljYx/ERFtZvwLM2uDV/nfetOvF4vFv2iobahr1sdYItrdGLObfiSi3Zh5NxHRf2/MvRKKfMI597IxJim1Bk4rNatsLSK7MPNOG5mDBl4fSm8PMvNDSZI8ZIx5qFFaa4fqO9j9xioAmc/ns8YYDUBupU2pxphcNpsth8rz+fyhxpiriGh7DWExc6vv+z9L21i/xsxfTh+bby0Wi6e3trb+YkNrtNZ+nYjO1O+LSIGZ50+F8zaac459Bwgskf0M08fE0PtY6KDyzxLRbcx0p0vox7SQf9foZlEUXVV6bDuaiJ5l5s+M52tXa+18DT2mv6NnhmH4jfHwLBQK/+KcW0BEX6g6njaUdwZB8OB4zGGsjhHH8XtERIOOHy81rb13wHEeK7XuXi8iK8MwvHGs5oBxITBaAQ2BiUg5CJm2PutrgurtxVJgeZXejDGrstns696IZLTHx/61Ebjsssu2Xrdu3cI0YG5E5M/GmBN9319emyNMvlGstYX0v0O8RkTtQRD0TL5VYkUQgAAEIAABCEAAAhCAAAQgAAEIQAACEJiaAgg+Ts3zjlVDAAIQgAAEIAABCEAAAhCAAAQgAIG6EdCghud5F4vIfkR0j3PuiFwu99eJnGAURf/BzKcS0b5E9Ke05XHZwDnVMvSYz+ffa4zRC8f31/CTiJwShuGFE+kw1GPn8/ltjTEaeNSbBrgeTi+A7xrqGLjfxAgsXbp05+bmZr1Aen3AMW1y1Ha4QTdmftw5p0G2csDRGPOAc+6BIAieHWVro4bsHqmEGysfnXOPtLS0PDJr1qy1G5rTOIUSNfhYT5sGH9eHIUcakhxNKFIfH0Xkr6VWmldFRG02ZeZt0yArWiJLCcSxCEBaa/V54hwi0hYyDSbq84V+Tp2dnVu0tLTYUijyqPSH9aQgCM7Tf8dxPFMD/elz20si0haG4RUb+qEuFAqHOuduLgUgTSk88TMNP/q+f089/RJgLnUo0CHNZjNaREzaNqo/O4NtjpjOc5vS6RRwQzZYWWv1Ndrx6eI+FwTBD8fjbGjzchp49PV4Grz0ff+7Y33snp6e3UqtwBq2bKsci5mXa8tjEAS3jfXxx2L8zs7OlubmZg06arOjNrxry3H19jNtdUzDjtroiQ0CDSeQvmb4QBqC1DDklgMWoW8ecouIrNJGyGw2q+3Q2OpEIIqi9xPRQmb+XDql64jo1CAI7quTKdbVNKy1X0tfI+u8zguC4KS6miAmAwEIQAACEIAABCAAAQhAAAIQgAAEIAABCIxIAMHHEbFhJwhAAAIQgAAEIAABCEAAAhCAAAQgAIFaCFhrtRlQmx6na6NUGIbli7gnarPW/hMRnUJEs9M5dPX19S0+9thjnxw4p1qGHq21euF8OeQoIr9g5lMa5SLyOI6PExENPO5CRNogcrHneZ1z5859fqLOI467cYE4jo8Ukc8Q0ZFEtLGA4wPa4KitcvrR87xKwFGb/MqBLm1EYmZtRarcttjY0UfT2rh8+XLvueee24uZ9ySiPdMGSg1s6ucbDNnV8OehSERrRWQdM2szo4Z19Gt6S0REmNf/J3f9h8fMnohkmLlJRFpKF+K2iMh0ZtZ9Xii1uz6XNoVVGh1f0HGZ2YmItrs0M7M2MqrrW6pu2w1zzSMKSY4iFPkCM9+hwchSMOhvIrIlM+/hnNtzYy2RqYde0H1dX1/fyvb2dnWeFNuGApDOuTNyuVzHSBYZx/Hi0s/jyem+PzLGtGWz2f9Lfz9zRNSdfk8DWccFQfC/1tq3MXNeRD6Rfu+0IAjO3tDxOzo6Mttvv7028+1BRE+LyPwwDL83kvlinykgcL7saZi05XmfIa72Pkf073QC6xsmNMwWRdFJzKzNq7qVSoeDeDwmXygUDkiS5CJmPoSIficiXxzYRF7refT29m7Z39/fXnqKO6Mytgak9PV7GIbX1vp4Yz1eGuD8FBEdQUQaAmuuHDMN8a/QoGOSJCuH06w81vPG+BColUA+nz/IGPMBZj5URPR3YNqAsR9l5lXp7/kt49GqXqu1TeZxoij6cukxamHl+ZWZF61du3bRZHqtXKvzZ63VRuJL0r+bVjjn2nO53BO1Gh/jQAACEIAABCAAAQhAAAIQgAAEIAABCEAAAuMvgODj+JvjiBCAAAQgAAEIQAACEIAABCAAAQhAAAJ/D019k4i+qhilMJTv+35hImGstRoS0ZbHHUsXQ9/hnFucy+WuH2xOtQo9WmvfnAZQ/j09zgUzZsw4ZebMmX0TaTGUY0dRdDQza+Dxfen980mSXNza2vrQUPbHfcZPIP05qw47Vh9cQ4zl5ka9iciDSZI80NbWpp+v3y688MLpm2222XsrQcdSKOA9RLTzIKsYcWtjZazu7u4ZGmrUQGPaPln+NxHtvhG1pPR4omvR478mItoOqb9HGk7sL7XcFY0xjog0UFgeRoOFaRuZBhQzRKSNji3M3OKc03CiBrI30dDi+J2tjR7pWWZ+xjlX/qiBQmPM2iRJisysoUsNSurF6zrnLURkm6qgpIYnh7oNKSTZ39/veZ63gzFmt/Tc7MbMu4mInqeBx9PwePki+v7+/jsymcx0z/P2SJJEA6waqKvcBgZYb2Tm60Tkeg3tDXUB9Xy/Wgcg4zj+t9J51wCWnoe/ikguDMMVatDT0/PuJEl6ieifNbTIzK2+71+j37PWRhrYSn8X3vCNB6y12ij3H6nt6UEQnFXPzpjbBAh0yDSzOWlIVt9EYjjbn9zLtDd1cN2/9tFFRVE0i5nLLeDM/HXf9xcNZ7EjvW8URV9k5ovSNyzIz5gxY/5Yv16M47jVOXcmM2+dzvteZu70ff8fWtBHuq7x2C+fzx9ujNGwt4a83j3gmNrk+EN9ngnDUAP72CAwZQSWL18+/cUXXzxIRA4qhR0/mAYhB65f/yYov4ZraWlZNWvWLH2jG2wTIHDFFVdssWbNmoUiogFIfUOVx5xzJ+VyueUTMJ26PmQcx+8QkW8T0fuZeXWSJMflcrlb63rSmBwEIAABCEAAAhCAAAQgAAEIQAACEIAABCCwQQEEH/HDAQEIQAACEIAABCAAAQhAAAIQgAAEIDCuAtogZozRlsfP64FF5AMTeaHxsmXLdurv7/9WOh9tclv85JNPLu7o6NBGNg2HHExE+v0DBkIx8/3OuZlhGOpF08Paoij6TOlCcm0i2ImIHik1yJ3s+37dX7QYRdGHmbk9bQvUi/6vFpGLG6WhclgnqYHvfOmll+5RLBb1Z0wDjwcNWMofROTaTCbzw7lz594+2DKjKPpnZtZQqwYc909vg931HiK6k5l/xcx3ZrPZ1wUmN0aozXMaaBSRvSpBR/13Gtbb0K5/YWYNaD5euuj3VWOMhv22TBtHtWFs0zE4bRqe1DDg+hszvywi1V97Wb/PzK8458pf9zzv5SRJyl/TW19f3yvTpk17eYsttnjlhRdeyPT392/T0tLy5iRJNKCoIejyRw0sGmPKHyufV4VOhrO8NRqQFJFn0zbWV4lIH+OKfy+nZG2i1JDnZqUwzZtKzShbi4g2SeqF1EPd/sbMt4vI7enHXwZB0G+t3V8vnmdmDZnobeCY2gR5s15E39zcvGr27Nka5NRAkV6crE1cettvwCT0Z+0659z1uVzu10OdYL3er5YByHw+/3ZjjIYfy8FEETk/DEO9KL68WWsvJiJ93NbH7G/6vv+19Osa9q+Etn5aCk62BkGg52bQzVo7L23Q0WNcOX369OOOOeYYbS3FBgEyF4iG8uaPiELoAncinziifcdxJ2vtJ4mo8qYYS4MgOHY8Dm+t1VZWbSTX7dggCJaO5XHjOJ5ZajH+BlEpkPr3TZuyOpubmztnzZqlbyxQ15u+4QMRfbL03PTR9Hlo++oJl5qqbxARbcldWWnJresFYXIQGCeBnp6erYrFov7doEFIbZb9wMBDl1rjf1tphEyDkHX/mDBOfON2mCiKDiSihcw8Uw/KzNc6574x1g3A47bAGh7IWvtfRPRFfXMcfS0cBEFPDYfHUBCAAAQgAAEIQAACEIAABCAAAQhAAAIQgMA4CSD4OE7QOAwEIAABCEAAAhCAAAQgAAEIQAACEIAAUT6fP9TzvItFRAMtj61bt+697e3t5cDLRGxRFH3UGHORiLxTLxhMkkRbHtcHavL5/H8aY7qISENBA7c7RGTuSEKPA9ouv5MkySm5XO6xiTAY6jF7enr20aYEIpqb7vMzEemsNIsNdRzcb+wE8vn8QcaYcrMjM2uD3vpNRH5tjPmhc+7agT+zGpoiovcaYzTcqyFHbUOqtDtVD/NoKfB6twYdReTOvr6+O9vb29dtbEXLly/3nnvuub2YudzaqAHHNNyonw9s96se6g9E9CAR/UkDhhrS04AjM2ub4L5EtO0GjqvNj5VA4uvCiMaY8ucDA4saStSva2BRw4r6eX9//yvGmFeam5tfqYeQhwYVoyjahpnfXHpMKgcinXODBSQ17FH+PhFp++NwN22TfF5EXtIGTeZyA5u2ZGo7ZhMz65ibO+dmpGHM5kEOcCcR3aZBSG13bGtrezr92SwHIUXk0EH2uU9DkMYYbYRc1dbW9ooGYzUEKSIagvz4gH2eFpHrNAi5ySabrPryl7+soc6G3GoZgIzj+MS0/dHTc5AkSVtra+tqhbHWfqHUCnkFEek5+7k29vq+f08URV/W5mH9fRSRhzzPa81ms6s2hJmGon+r19mXgkW/Yeb5vu//siHxMenaCVwgHzBEt6U/FyMZV5yhQ+h4HjSMP5IBa71PHMfvKbUe35AG0peHYVhpQK31odaPt3Tp0p2bmpouTN+cIxGRI8IwvHmsDlgoFA53zp1GRIelx9BAU6dzrjOXy2n4sW63tOFWnysqgfvq/weuf2tcrQ3Cvu//uG4XgYlBoM4ECoXCW/VNivRNVETkkNLfywMbU3XG+hrgFufcqlwut8HXD3W2tEkxnUKhcLRzTt/oonxeSq/Xz1yzZs25CxYs0JAftlTAWttR4tEwv27nBUFwEnAgAAEIQAACEIAABCAAAQhAAAIQgAAEIACBxhJA8LGxzhdmCwEIQAACEIAABCAAAQhAAAIQgAAEGlbAWquBOW16nE5E3w+CoNxQMFFb2lylTY6eiJwThmGlSac8pTiOTxaRxen8flpqTZsXhqGGsUa8WWv3LbW4daUNGtoi99UgCHQOdbvl8/ltjTEaeNSbtulpo582PNq6nfQUmlgcx+WgY9rAqWG36u1GbXbUUG8QBE/pNy666KItN9100wNLTUeVFkf9qGHCgdvzRKThpru1yTFtc/y/DdF2d3fPqLQ2MrO2NpaDjhsYuzLMGg03aoOj+//YOxMwOapyf39fdfckYQkE2QJBFkFUEBdkUURFUNyAi/qPIAgmmamqnglhX++9OooLsmfIpOtUTwJ4BbyBhCUiegWiCLK4sINBBUEgKJAgEAgzXef716+tipXOZJmeni3znefpZybTdba3qqtqJvWen7WQHN8QkXwul9scMnIiOO68pj5F5BHHcSDMPcLMeD3c0tICOVNLHCU7Z84cCIpbViqVrfL5fFWU7C1RMiNKTqgDHETSvzIzzmfbxKfO7XppAwmj1URIZr578803/9Mrr7zyMRE5OEmF3Le2DkRdpAnF58rbnn/++dt33HHHpkqlcqi1Nk2DRDJltiyE0JLP52+bOnXqk3XMY8irNEqANMYcFAuq58WCFrgiubiYptvMnTt3l0qlEiAFLU6P6xaRVt/356COiJQSYXpF8vPL1wbFGPNIfC3fA5IsrhGu614x5BB1AENGwLlIriaio1cbAFMPCT1HQpCpocuOJ6btSajQy2B/aE/l44dsEmvpOBEQb8Yxz8y/XLFixREzZsz415wGqIRheCgu21gsAH2+9dZbx5xwwgnPD0R35XJ5L2vt2fE1+ahM+3OTBS4eHIg++9tme3t7ftttt0UCJ5LIITviviFbfpvIjje7rvtof/vT+kpACVSTuXdj5qoIycwfJSLc869S0jRIZl6kCyMM/FFjjMFCMpAfkZq8CRE9Gd+X/6fruj8e+N5HTg/JQh/4WxQWtFpgrZ0x3IX+kUNXR6oElIASUAJKQAkoASWgBJSAElACSkAJKAEloAQGnoCKjwPPWHtQAkpACSgBJaAElIASUAJKQAkoASWgBJTAqCeQTThMZL8LhgoKEuiWLVsG2XB6LPMtE5GTfN//YTqe9vZ2Z+LEibOJyMPPmDnYfPPNp0+ePBlJcnWXIAh8Zr4oSblD2tbZw/1h0DAMTxQRCI+Qz5AEN3PFihUdA/2wf92QR0FFY8yWzJyVHbOzXsbMP0OqY3d39w1IYzTGVAVHJLRYa/EV/65N6YMcBclxpeiIJLjecCKFD0IjRIxUdEwSHCG9ran8HXIjJEcIjrlcblkURUgP3IaZ97TWvhdf11IfMuPDRPQIJMd8Pv9wc3MzpCstDSQAiWTHHXfcsru7uypIMvNKUTJJkEyTJKvJk7HEjX/3Ji8tZuZXrbXja5NHk+FCqkUy3F2O49xtrf0zM+9jra0mQibC6yozg/SDRMgkTeiurq6ufaMo+lySCImk0myB7AIR8rbhfo5dw2dsorXWy+VyLSKyUiS11n6rWCwisWadpaOjY/yYMWPOg/SYbDy3UqmciCRN/DsIgv9i5nOTa1x5o402Om3FihVbR1GE5MdDkjrf8jxvrf2FYVgSET/Z/jzP8yBOaRmFBHIXyX1CtE8vU4eIvKzm55Csd6ndlol+E53KBww3fJdffvnY7u7un0CwI6LHcrncEc3NzX8eyHEaY06C9Jj0ca7ned8YiP7mzJmzXaVSQfLVjLR9LJbAzB1rS34diLGsT5vlcnlna+2nk/RgXC9WWfAhvpe4Lr6GzM/lcjdPmzYNKc9alIASGEACiTSN8/ZHiAhfaxcsWZGKkLlc7vbm5mb8rqFlAAggkRsCJDMfg+ZF5Pp8Pn+uMv83bIi7saz7v/i9mJkfiqLoxGKx+MsB2B3apBJQAkpACSgBJaAElIASUAJKQAkoASWgBJSAElACDSag4mODgWpzSkAJKAEloASUgBJQAkpACSgBJaAElIASUAL/JlAqlbZ3HAcr638RP7XWHjSUD5cFQfAex3EuTdKu7s7lcic1Nzffl464VCrt5DgOpMfPJj9DImO/JM3Ozs5NCoVCp4gchzZF5EJmPsfzPCSkDcsSBMHRzAzhcT8MkJkvExGkPP5lWA54Ax/UnDlzdq9UKkckwmOtFPKkiPwsl8vd0NLS8gugCILgY47jHCYihxHR7r3gWZyKjnFa5P3d3d33rklmLZfLEBoPjaLoM3FaH9KntlgLbiSiIrnxjyIC0fHv1tqmfD6/o4hAbHxvnL6Er0gO7a38A4JjmuCI78eNG/fIcccdt3wD38UjdnpJii2OyY8yV4WlnXqZzDM4FhJJEg/EI2lllYI0SKRCxsfa3VEU/c1xnF0TCRKi0TtqNn+LiG6HCImH6eO0QQjsh4hImgbpZLb/m4gsdBznVmzved4/RwrsRiRABkEwDemPiRz0GDO3uq77KzAwxnwawaBENCn5zM3wPG9RLDfPJaIpybn/Ctd1q9+vqZRKpWPi/fWjZPtfWmvbfN9/bKRw1nE2hoBzkUBoXj01lul+ErLbOq+8k8nmltgtHiemPAlB0Fi1CL1sT+Pa5OLGDLAfrRhjriKir4rIy47jHD6QQnWS3AXh0U0+U19xXXdeP4bfa9X29vamiRMnIh3su5kN7rTWXlYsFhveX3/GXy6XD4QYT0R4faymLSQOXxdF0Q3FYhHXEC1KQAkMIQFjzH5JGmQqQtYmdON34dn4fVuTWAdmR5XL5S+LyOlJ8jc6+da4ceMu0N+n/s07DMNr43vfLxPRmxD/02T0gdkj2qoSUAJKQAkoASWgBJSAElACSkAJKAEloASUgBJQAo0goOJjIyhqG0pACSgBJaAElIASUAJKQAkoASWgBJSAElACqxEolUqfyOVyM0VkLyJ6ZezYsbsef/zxLw8VqiAIIF9eysw7ENHlRHRyVoIJw/DjIoK0q3cnSZCu7/tIjqm7JGIJHmB/DxEhte5Mz/OurbvBAa4YBMHBzIzUn8OTrn4sIh2+7989wF1r8zUESqXSARAsYjERwmOtvPh7Zr4FyY6+7/8OVZHykciO2HcrU7fiNLYXmLma5gjJsamp6Q9Tp05FAtcaCz67cRIfJMfPENH7azZ8A2IjEhyR3ojvHcd5OpfL5SuVyh4QHJP0RkiOW6+hE4iMSGx8mJkfsdYiyfHhYrEI8VHLCCZQLpcnRVF0ADN/NEn++UDtdCAPMfNfiagSJ+puKyI71m6D4wsiZCzb3u04zouVSgUJlKn4sjIFMamHNLmqBMnM90Lks9bi+IUIifN9WiCbL4wlzVujKLq9tbUVAvCwL/0VIHFuSORHfJ5RcB06H99ceeWVb0OKL6Su5L2q7B8EwbeYOU2YW0REX/c8DwJrryVJgn0abzLzo9baySo/DvtDq6EDdC6SJfGlaDXBhZge3Ji7N9qSX90tEq48a9/24EgSH40xF+N+EbCstV8sFovXNxRcprFyubx3FEWXxGm1Byay+Kc8z0PacUNLuVyeFi9K8L3MNRrX8g7P83APPOTl8ssv37y7u/tTIpKmAL+zZlCQt6+rVCo3trW1/W3IB6wDUAJKoFcCEKy33377j1hrsTBGmgqZXfziV8wMAXJYydYbwu40xiCR/fTktTkRIaX4m57nXb0hzK8RcwjD8DwRQeIxyvme56XfN6J5bUMJKAEloASUgBJQAkpACSgBJaAElIASUAJKQAkogQYTUPGxwUC1OSWgBJSAElACSkAJKAEloASUgBJQAkpACSiBapJUMx6iJqJxcQrYL+J0HCRLDVkJw/BsEcFD3kiZOMv3/R9kBxOG4ddE5IfJzyD5Tfc87w/9GXBWHInFtWscxzm7ubm5KoYMt9LV1bVnFEVIeMR+AyOkqM10Xfem4TbWDXk8YRhWRcdEPK1NvUJi3S3MfGOavJkklEJ0RLLjIRk2kB0XWmsX+r4P0WutpVwu72ytrSY6igiEsbE1Fe5m5p9FUfSzQqHwRqVSeW8iN6Ypjkjx67UgSc5xnJUpjsz8cEtLCyRgLaOAwJw5czatVCofRiJkkgAEIbIpO3UR6YHoSESvE9F4EdmDmWv/7+IfqQjJzK9YazdlZqQJQYasTZl7Pk2EFJFXHceBeP75NME20/dv4gfxf4Hzne/7dwz33dFfAdIY8x0i+s9knjfEgv+JqcxojCnGEhTSjlHmW2tPcxwH5xT8DA/PI1kWSY4/WxsnY0yFiHIqPw7To+kC2cth+ow4tB9LVUIhIbqTme61Ed1CpzOE9LoKXyw/ZVmZlp1t48m3Oa9vvAmv2Ga5jHnxJbvpM8Q0gYR2qe1IiH4up3Iq6NY1jkZWCsPwTBFBYiqK73meaWT72baCIDiWmbFQBiTv63bbbbejDzroIHyeGlaCIDiMmZHwiIUJUF5k5g4RuWyo03CRyA65HS9rLRbhGJ9OnJmXx4sqXAcuruv+pGFAtCEloAQGlUCpVNracZyj4kVT8MK9YVpeQgpkU1PTrKlTp744qIPawDvDuRXyY7zgyNeTqc53HOf7LS0tv9/Ap75e00v+BtSV/G6ywFo7o1gsPrdelXUjJaAElIASUAJKQAkoASWgBJSAElACSkAJKAEloAQGlYCKj4OKWztTAkpACSgBJaAElIASUAJKQAkoASWgBJTAhk/AGAOp8Ixkpt/zPC8VLQZ98klqzKVx2uLxzPw0M5/Y0tJyY3YgQRD8FzOfi58x81WVSuWE1tZWJIjVVYIg2C1Jlvxckmh2muu6M+tqbIArJQ+gQnjEa2Mk8EF4bGlpmTPAXWvzVBWEIThkZccsFxyDVdnRWntDekx2dXVtEUURREe8kGKa/o33TRGB5LgQ0uPaJIZ58+blli5deihExyTVsTZNaQkzQwp7Kk7CeJOZd7XWprLjmvYdZEYkUyG98ZF8Pv9wc3Nz3RKNHiAbLoFSqbSv4zhp+g9EyG16me2fmBmyYxMz7ywitSIwhKC7ROQeZn7NWruJ4zjvS0TIMTXt/YWIbiOixx3HKVhr90/SILMCJlJQf4Htxo4de/tQphOva8/3R4AMw/DIROTCZx6CdKvrutUEO2PMfkg9juVqpHQ+j/TfKIpedxwH8iMktSgWpdrWJX/FCw28lew3TX5c184crPfbpcnZhL5DTKcSkbOGbi0xnW83pm+Qx0hH7VNxLqouLnH2apWYeibQctrYeavwUrTxUytoDK5Z2ydCbe3m59pTVyaN9qn/Rm8cBMEUZp6btPsNz/Oq94kDUeJkLsiI5yRtQ0jGwiENK7Nnz94/l8th/OkCCRayo7W2o7W1da0J0A0bRC8NlctlSI5pkm9WgsLWj6Wy40CkXg7kvLRtJaAE1k3AGIMFKY4SkaOYOZ+pgcUXZheLxdvX3Ypusb4EyuXyESJyOhYhSeqcm8/nL5g2bdpr69vGhrpdZ2fnrvl8Hos9vZuZH8JiUMVi8Zcb6nx1XkpACSgBJaAElIASUAJKQAkoASWgBJSAElACSmCkElDxcaTuOR23ElACSkAJKAEloASUgBJQAkpACSgBJaAEhhkBJAo4jtMpIp9Ihnak53lIlRqSgge98/n8JSKyv4j8PE4JO8nzvD+mg4kfNC8wM8bbgp/FD11+x3Xd/+7PYI0xx8cplxA/IfLcKSJn+L6PBMlhV8IwPFFEIDwire8FEelg5pme570x7Aa7AQ1ozpw5u1cqlSMS4TF9+DSdIQSEWx3H+WlW0IWouGzZsqzsuHlaITm2qyW/LtIAACAASURBVMJjmt7WG64wDPeIJbE01fFTtdsw869FBImkSNw7gJnftgbs/4DgCLmRuZoO9vC4ceMeOe6445ZvQLtJpzKIBIwx74KMmMiQECHf1cvx+by19plEJp9IRO+o3SY5Jn+LlEdmRtrwOzPXo+zmOH7vchznn7H8g+P84OQ8mG6Dc+D/Jcm3t7uu++gg4ljvrtYgQN6Sy+VmNDc3/3lNDRlj3g75kZmPTq59P3Bd9yx8v2jRovwTTzxxARGdlLz3fWaeba39Ufz2x/EzEfm+7/uppNVrN8YYMMQ+UPlxvffoAG14obzLYbqWiJDQuz7lYUv0ZTqVn1ifjVduc4Hs7DiE5NZa8Xh9m+m2Du1OJ/Nf17fCQG2XCDlpsuAsz/NOGIi+Zs2atWOhULg4WcQAXXzS87xFjeoLMkehUGgXkWMybf4IKY+u6/62Uf30tZ0k3REp63tn6zLzT621SHZcMNQJlH2dk26vBJRAfQSSe8CjHMf5Ss393x+RAun7/mX1tay1eiNgjDkdCZBEtBURLRaR7/i+j3u8UV/CMFwoIl8gojeJaIbneUiC1KIElIASUAJKQAkoASWgBJSAElACSkAJKAEloASUwDAhoOLjMNkROgwloASUgBJQAkpACSgBJaAElIASUAJKQAmMZAKJ9DhPRPbAPKy1k4rF4nNDNadEQETS4+YiMtP3/arEkRZjzDuYuSuVYkRkqu/7l9c73kRMQ6pjW9LGBRMmTDh78uTJSMgaViUIgqORfElE+2FXEdFMpP4Ui8Uhlw2GFagGDqZUKh3gOE412ZGZd69p+vfMfKu19qe+799Rc5welCQ7HklEO6XvJSl3qeyIlMXVypw5czbt6empJjomyY6TajaCZHkPESHpY8ck+TG7CUTGqtgIwdFaiyTHh4vFIsRHLUpgwAiUSiWkwSEVEglgECFrk8DQN45bpEK+JiKbERGuPYWaQT1PRPfHDy8vJaKxSWrhKqINtheR+5gZoqBN0iVrhWTI67c7jnN7S0vLsEsgqhUgmVmstSeuSxYIw/CUJP0R3O7AdcF13QfAxBjzVSJC8i+4QcQ6jYhOJqJjE8ZXe56XlalWOx6MMdhHm6j8OGAflXU33C5jnU2r5/HVROF1VP6LfY3eQ+3cve5O/r2Fc6GcQ0xIL+x7ETrTnsbn971iY2uEYbgPEd0sIlsx8zzXdSHjNLyEYYjrMxbnQMLUoz09PYe0tbW90IiOjDE4J34z+cymTd4SL2hwmeu6tzSij3rbwO8LRLQguRd6MRZyr4PsqOlu9RLVekpgwyCAhRcWL16M9MejiAhpkNlikvPXsFyIYqTtgSAIdoP8yMzVxZ+Qrus4zvlDKcQPF4bGGPw9Z0YynvM9zztzuIxNx6EElIASUAJKQAkoASWgBJSAElACSkAJKAEloARGOwEVH0f7EaDzVwJKQAkoASWgBJSAElACSkAJKAEloASUQD8J1EiP4nleDs/Q9bPZuqsHQfA9Zj6biCIRme77fpBtrFQqfdJxnBshZBDR3621RxWLxV/W22G5XD7QWouELIiET8cizqmu686vt72BqhcEwcHMjAf5Dk/6GPLUn4Ga63BoNwzDquiY8N6yZky3isitSDfyPG8VcdEY88GM7Pi+TD0kaaWy4529zbFUKkEWOxSiI1Iba7Z5S0QgN0GCgeiE4xWCx8oiIouZ+UZr7U3FYvGu4cBRx6AEEokXx/a+1tqPMjOObYg9teUxInpJRJDmiyTbbWs/A0QEse8lZi5Ya3fsRURGFaRGQsjZlJnxedw4+zlk5vlRFC0oFouQKodNKZVKO8XS4zeZ+esYFM4vIoLEmr+saZBhGH7cWov0x/2JqFtEWn3fh/AI+fFdInJpIk6vSK4fO4sIrq94UP6upqamI6dOnQpWvZYgCP7JzONVfhyaw8S5SC5J0zv7PAKhi+xpDOF1/Uu75J1Nq7Lx+qZLpm0/aneg99FkHtLFIrq6unaMoghJjxj/rzbeeOPDjz322FfXH8D6bWmMwWIc2Df4nAau6xbXr+a6twqC4Mz4/Ab5FPfi6fmsYzgkeiVJj78gou1wTth8883fNxwXCFk3Zd1CCSiBgSQQBMGHEwESEuTWmb7uTFIgrxnI/kdL2+Vy+XMicnomHR3XjgtGe+JuGIbHiEiagrnAWjtjKBf0Gi3Ho85TCSgBJaAElIASUAJKQAkoASWgBJSAElACSkAJrIuAio/rIqTvKwEloASUgBJQAkpACSgBJaAElIASUAJKQAmskUCN9GiXLFlSaG9vR4rgoJe5c+fu0NPTg5THL4rII7lc7oSWlpZVhMYwDL8uImmy4/8RUYvnec/UO9gwDE9LErPwgPmPiejM/rRX7zjWVq+rq2vPKIqQ8NicbPd/juPMbGlp+elA9Dda2zTGbMnMWdkxi2JZnFx3K17W2ptrH55EAmlGdvxYpiIS6xY6jnNTb/urXC5vQ0SHRlGUpjpuke0UYgHkDWZ+IYqibZn5C0T09ppt7hKRm/L5/I3Tpk1bPFr3n857ZBFIJN99RAQPx0OEXJmImpkJUmyfFREkOeLB+Xf1MssnmPlFa23OcZxJIlKbjIrEOwiVbxER3kMaZVqQCjf/tddem3f66acjIXVYlCTxGGlvkD9xPYb82LmmwXV2dm6Sz+fPSxOLmbm80UYbnZYKX2EYfkNEvpXUR+rSEyJyUfLvZ621x68trc0Yg8TNCSo/DvLhcZF8xCGCJF/v/wOKdehAOpn7JsFfKrs7EV233vIj00OW6Et0SjV1dcjKxRdfPG7jjTfG4gIHE9HjWLjA9/0/NXJAxpiNEuHRTdo9xvO8qxvRR3J/+73YWZ6YtPckM3c8//zzlw3VfXl2XrNnz94rl8vheIRQ/milUjmwtbUV90ZalIASUAK9EiiVSls7jgP5Ea9s+jfOHbN7enoumT59+suKr38EEhn/dEjpyfXvPN/3f9i/Vkd27blz5+7S09OD3913ZuaH8LeU/iyUNbJp6OiVgBJQAkpACSgBJaAElIASUAJKQAkoASWgBJTA8CBQ7394Do/R6yiUgBJQAkpACSgBJaAElIASUAJKQAkoASWgBIaMQI30GE2YMGHMUCW3BEHwKWZGes4e8etaIjrR87wlWTjGGIgg7fgZM890XReJO3WVcrk8yVp7Yfxw4FcglojIKb7vz6yrsQGqlDwsCuERLySW3W+t7SgWi1cMUJejrtk5c+bsXqlUjkiEx9qExSdT2TFOVrzZ87w3ao7HLUXkMGb+j0wKJzZZHqfM3cTMC7u7uxe2tbW9nq1XKpU+gVRHIvoMEb0/+x4zv4JUxyiKfpPP56NYstwHYyOisZntIHD9HMmOEB49z3tp1O04nfAGRyBJJ9w3Tjncl4g+QkQf6GWSONaRfojPIhIj301E47LbiQhkyT8xM/7vBNeTVCLKbgZBC1Jhmqj2HDMvIKL5ruv+ajjAnTVr1o6FQgHXvCnJeG6OomhGa2srzku9liAIpjDz94loGywegIRHz/MWYWNjzOchGSTi9INEBFnrhEQGxSYneJ43a01tG2OQCgk5/FFr7WTf9yGTahlAAs5Fgn109GpdMPWQ0HMk9K8kQ6bxxLQ9STUJuLb80J7Kx/d5mEYKzut0LjOdIbJG8TIipgvsxvQN8rinz300uEIYhj8SkWPiY/lla+0RjU49LpfLe0dRdAkzH4jAVGvtXsViEQnM/SpBEHwuSXhM7wf+KSKXNTU1dawtjbVfnfahciI8+nHCejXVEucAEfnccFskpA9T0k2VgBIYAgLJfchRInIUM+fTITDz9ZC8axc7GoIhjuguk9Tw05m5NZkI7mvP9zzv3hE9sX4O3hiDlOJD4sWt3kwWEunqZ5NaXQkoASWgBJSAElACSkAJKAEloASUgBJQAkpACSiBOgmo+FgnOK2mBJSAElACSkAJKAEloASUgBJQAkpACSiB0UygRnqsxA/GbeR53pA8uG6MmU5ESHrMMfO3XdeF7LGydHR0jBkzZsyViaRIInJSfyTFIAi+7DjO90VkV2a+i5lPa2lpuWc4HQ9hGJ4oIhAeIec8F6dtzXzrrbc6ZsyYAelNSz8IlEqlAxzHqSY7MvPuNU39npmryY6u6+LrKsUYU8jIjl/NiFOQAZDAuTCKooXZRMhyubyztbaa6CgiEB6zEiPaR5+QrSAUbe44zmEi8omarpEc+TPIjq7r3tSP6WtVJTAiCJRKJSQz7pvL5fax1u4Xfy4/SkRNNYNP0xyXxcm9+FztxMwrRUdmvsVaCwFwRSwi7y0ikJshTKblr8wsIoLzbFqQaDa/UChcNRykoyAIjovHiGviLkQUQWZ0XRcCY6/FGPNeZj4PYlKywRme512A740xYPODWB79Gv4dp2Se6zgOHgavpjAx84Wu6yIxaE1tvwCpUuXHwfkI5S6S+4Ron156g/xam7Q3ITlGVtmciX4TnVpNVK2rnF26/uEnKhP3/FVlz/uW2o3xOekWot+y0N3WoZvplGoq8ZAXY8zFRHRychx/0XXd6xs5qCAIjk0W59iSiO6YMGHCJ/u7UAhEShH5bnJfkA63REQdnuf9sZHj72tb7e3tzsSJEyE6QnjcM1P/9yJynIrPfSWq2ysBJZASwEIX1tqjHMfB4kPZJO8niKjT87wOpVU/AWPMp/G3DRH5FFoRke9bay8YzQm9xpjLiAh/b0KBDHpm/YS1phJQAkpACSgBJaAElIASUAJKQAkoASWgBJSAElAC9RJQ8bFeclpPCSgBJaAElIASUAJKQAkoASWgBJSAElACo5RAjfTYM2HChE0mT54MgWRQy7x583LLli2D8IgH0SCutPm+f012EGEYvlNEIJS9Az8XkcN9319Y70CDIDiPmdOH3S5asmTJGe3t7bbe9hpdLwiCo5kZwuN+EAwgPDqOgxSMZxvd12hqb+7cuVv19PRA6OlN6rlVRG7N5XK3trS0/L43LkEQHOw4zhFJmtQW6TYQZyE7WmsXpiIAjuulS5ceCtExSXV8Z02bSDK9g4h+Fady/CNJdTyMiN6T3Y6ZHxKRn1lrb2p0ctVo2vc61w2DwJw5czbt6elBGuS+juPsIyJIhdyml9k9RUSQ+CFppQl4+MwtEJHbmXm7RKKHSFktzLzcWvskM0MuRLouyusigrSc6/pzzWkEfWPM2+PLH+THqcl18CdxOuxJnuch/bLXYoz5dixK/nfy5nxr7WnFYhFpmJSI9bj2oiBheSMiQiJk9d+e501eS7sQ8bdT+bERe3btbTgXydL4HgBC46qF6X4Ssts6y6ri/gt2wmJiypPQ+1bbVuhlexpD1utzCcMQn7P7INwuWbKkaTjdK2UnY4w5i4iQdIrie55n+jzZtVSIFzz4bnw/dg42iVPKvuO6bvq5qqubJHH8e6mAnLQ7DymPnudBvB6yEobhx0UEsuNRmUF0M/P8JBEXX7X0kwCuZ1EUTYyiaLt8Pj/RWovr0kQR2c5xnOrXJK0Ysj+SXfH6JzO/GifUV/+Nr/h3+nNr7auO47waRVH1K35eKBReff3111/VRVP6ucO0+oAQWLRoUX7x4sVIf8T5Jr0HqfbFzGURuXioJfABmfggNRondbclv/fuSESPQX4sFotXDFL3w64bYwwWLLoqGdgCa+2M7EJFw27AOiAloASUgBJQAkpACSgBJaAElIASUAJKQAkoASWwARJQ8XED3Kk6JSWgBJSAElACSkAJKAEloASUgBJQAkpACQwUgaz0yMzdhUJhsylTpqwYqP7W1G4yjkuTNILfENEJnuf9Ibt9GIaHxAldv0h+9jdr7eeKxeIj9Yw1CIIPMTMejEe61TPxw8KnuK47bB7ghliHJC8iOjyZ35W5XG5mc3Pz/fXMV+v8iwCOMzz0ycxfzzBBUlY11TGKoltbW1uRnrVagfSB/SEieFASQlRaHhERyLeQHe/GD8Mw3ENE0lTHasJGTYHM8CvHcX4VP3gKsQrtHs7Mb6vZbhGSHfP5/I3Tpk1brPtRCSiBNRMolUpVCTJOW903FuQhRWaTg9KKSMkdk2kF15sFjuO8GIuQHxMRJA5tkr5vrX0cKZDMvFJETiRkPCR9ZSoPDsV+CcPwa3E8JQRILASApOYZnuchIa7XEgQBUm3PS7g8n6RFVq97s2fPPjCXyyEl70NE9DcieiBOn4WADeHgvp6enoPb2tpe761hY8wzRLSDyo8DexQ4FwmE3W1X64XpQYco2sF56YNCJM9EW/5hIMRHYwwEv2/Hn4V5ruviczLsShiGU0VkDgaGz4bv+xB+G1JmzZq1Y6FQwGfki0mDh3qe93/1Nt7e3t607bbbfhdJXGkbkLGR8Oj7/o31ttvferNmzXpbPp8vMjPE6mz67W9FZH4URfPb2tr+3N9+RkP9PgiNmw4yD1wHVaAcZOja3foTCILgw4kACQly6+w9GzPPdF133vq3plumBJCensvlThcRLKqEcoOInJ/+/jraSJXL5Z2ttVi0aCLu7aMoOrFYLP5ytHHQ+SoBJaAElIASUAJKQAkoASWgBJSAElACSkAJKIGhIqDi41CR136VgBJQAkpACSgBJaAElIASUAJKQAkoASUwwgjUJD12L1++fPNTTjnlzcGeRhAEeIj8UmaGODFHRCBvvJEdRxAE05i5Cz8TEaRbfaV2m/UdtzHGIyLIH5uLyLxcLnfqcElQ7Orq2hMP3RFRM+YTCzw/jaKoo1gs/nx956fbrU4gSS1CumM2QeRxEbkyiqIr29raXuiNGxJGrbUQEiE7fiCzzd8ysuPPkvS5aqJjkuw4qaa9J0XkDoiOIvIQEUGihFS0SqJJknR6m+M4t4jITZ7nvaT7UwkogfoIGGPeBQESIiQzI60OMuSaCkQQSIBIX92MmSfHn/G9Mxu/yMx/EZFdiSibmIeHxn/s+/7/1jfK/tXq7OzcoVAofFNEpiUtLczlcqc0Nzf3KiYl6XKQ/o9NrjHfd123ml5njNkIYqSInJC0BSEciwOg/F1EjlzTw/HGGCRr7qTyY//259pq88XyUxb6bC/bPJkj+9qk3NL3RcKVZ+3bHiSmCSSrCPrVakL0czmVP1PPKIMguJOZD8D913CUTsIw/EJyXcb0OuPrJ9LDG1LCMMT1/RIReTcRvWit3bNYLP6j3sYvu+yy7QqFgmHmLyRtPMjMHa7rzq23zf7WM8b8BxHh/jh7fCzNpDvqfWgCeQCExuVE9HzyWsLMz4sI/r3EWvt8LpfDa8ny5cu7N9lkk/FvvvnmZvl8fry1dnwsrFe/MjOuW+PjVDx8X/2KaxkR4Wv6Sv+N5MhGFBUoG0FR21gjgVKptLXjOJAf8fpwZsN/xvdis954440LTz755FcUYd8IGGMOStIfq/cUzPyD7u7uC6ZPn/5y31raMLZO72+ICH8Hw9+hqn9z0qIElIASUAJKQAkoASWgBJSAElACSkAJKAEloASUwMASUPFxYPlq60pACSgBJaAElIASUAJKQAkoASWgBJSAEtggCNRIj3hwdYt6RcL+AAnD8GwR+R7aEJHTfd+/sLa9IAg6mLkqYjDzd1zXRepQnwtSbAqFAoRHSIUSp52c4nnepX1uaAAqJA92QnjECwmAvxORmb7v/2gAuhs1TQZB8GXHcZBskRWekPB25YQJE66YPHlydy2Mcrm8jbUWUiJkRzwYmpZXU9mRmRdCfHAc51CIjnES6QE17bwF0ZGZf4VkRxF5jZmR3ol2IT1mCwSl2yC5uq5706jZOTpRJTDIBJB0Q0T75nK5qgQpIvsx88p0x+Qag2vR40iBzOVyL1trsS3S7Zx0uMyM5DP8OytGPp0IQnNd1310kKeGNNtjHceBAAkxswcLCPi+H6xpHMaYk5IFAJB+iWTZ09KU5TAMvy4is5Jr0e+ZeWcR2SJpy/M8L+ytXWMMzmXvUPlxYPa+c1H1Xuns1Vpn6slb+/dt869MqljufkEmQJjCsV7oZSTn2lP5G30dYRAE72NmpIDS8uXLNxqKRTLWNuYk7fUnsfC4FRFd63ne5L7OcR2flUuS9xd4nvel/rQdBMFhzGyQMEVEzyHhsampqWMo0ta7urp2rVQqSHfEOQ7HTFpwTphfqVSQ7tjrwhD9YTBc6w6A0IhFXJZAYoTMiO8hN+L7KIqWOI7z/MYbb/z8sccei/TFQSuXX3752BUrVoyPE0zHd3d3bwZ5EqKk4zj4WpUjsxKltbYqVfYiUfZ2jqlnHipQ1kNtlNUxxmCxmKNE5Kj47wH5zPRvEpGLfN/HwhVa+kDAGOMmAiTuHf/IzBcMpYDfh6E3fFNjzExIj0nD53ued2bDO9EGlYASUAJKQAkoASWgBJSAElACSkAJKAEloASUgBJYhYCKj3pAKAEloASUgBJQAkpACSgBJaAElIASUAJKQAmslUCN9LiiUqls1dbW9vpgYrv88ss37+7uhnR4PDM/LSJtnufdnB0D0qeI6BdE9BH83Fp7bLFYvKqecSKtR0QgPb6fiO6OouiU1tbWe+ppq9F1wjA8UUQgPO5MRE8T0cwJEyZ0TJ48OWp0X6OlPWNMkYjOQAJZOmdmRlLolS0tLdfVcsBD4N3d3ansiNSjlSVJGF0YS0544YHwNiJaLUkKsg9kRxH5VS6X+2UsTu2FtEgiwuvtNX3eS0S3WmtvKRaLd42W/aLzVALDiUAiOUNwPiYrMTIz5MfqUCEkW2vvJqJNEnkZiW9peTK+hiHp8J1EtEPm54uY+UeD/fB4kub4zUxi8I3WWiwo8KfeuJfL5QOttbgu4hq7gplnuK5bxrazZ8/eK5fL4b3PxvL48iiKXmbm9DzW4XkerlmrFWPMYvBQ+XEAjvQLZGfHIUi5kFXrKd3Wod3pZP5rXysHQXAm0kDje6gbPM87sq/1B3L7Uqm0k+M4WDTgvVhogIiO8DwPaWD9Ksk9KIRHiCEoJ/d3sQxjTHu88AY+oygLcJ/ied5f+jXQOioHQTAFqa/M/MlM9WcgO+ZyufnNzc0b/H1JR0fHVoVCYb9cLrcfEe0HET4R+9aH6AoIjCJSTWfEy1pbFRmR0AjBccyYMc9PmTJlg06iu/jii8dtuumm46MoqqZLpvIkBEqkUKaJk2uTKCFa1khs68N/Tdvgd1kI2ng9KCIPvPDCCw+0t7dX+tOo1h1eBJDmba09ynEcCNvvyowO59JLPM/rHF4jHt6jweJLuVwOiwSdll6bCoXCSVOnTv3b8B5540cXhiHE2mtSDtbaGcViEQsUaFECSkAJKAEloASUgBJQAkpACSgBJaAElIASUAJKYAAIqPg4AFC1SSWgBJSAElACSkAJKAEloASUgBJQAkpACWwoBLLSo4i8WSgUtpk2bdprgzm/2bNn75/P5y8Rkf1F5OfMDOlxlQe/8VAjHloloiaMTUQ+4vs+5JM+F2PMfxLRd1Axfvj2Ytd18WDfv6yWISxBEBzNzJBH8LA1UmE6KpXKzNGUrtNI/PPmzRv3yiuv4MFNJDRAmk3L/4jIlb7v31bbnzHm00myI+Snlck1IvJrpDrm8/mbpk2btrhcLh9hrYXseEjaBjO/khEdf/Xmm2/+aezYsYdBdkwEqbGZ/pBmcyuSHfP5/E/RZiPnrm0pASXQPwLGmP8nIscw8xFpS5AfIUEmBald18eS+jJm3jO7XfL+IhHJM/OBmZFAepnHzF2u6/62fyNc/9phGB4jIpCrdiMipNrO8DwPCXOrFchdWBQgTVWOU+hMU1PTWamwY4zBtRPXUBQIc1WZnJlvdF13FUk8bTwMw8dE5N0qP67/PlvfLZ0L5Rxi+u76br/KdkJn2tP4/HrqGmNuRwKyiHxtOCVRJ3Lijcm1+Y8icviaRN++zLtcLu8dRdElmc/z3mkial/aSbdF2qzjOPgMIrEM5Rue551bT1v11gnDEOm1EB6/nCRjpk1hUYc03XFQF0Gpdy711DPGVAXHRHLcn5l36aUdnC8hLlblRQiNSGtMUxshNjqOs6S5uXlpPWPQOr0TwOe4UqlUEyhTYTJJn6wmT2YTJ1OJMpUqa1IosymA2c4egQwpIg86joOvD3ie95Luj5FNYNGiRfnFixcj/fGozLl15a2IiFzYiOvByKa0/qM3xnw0SX/Egj1YzOdk3/exANWoKl1dXTtGUQR5enNmfiiKohOLxSIWNNKiBJSAElACSkAJKAEloASUgBJQAkpACSgBJaAElECDCaj42GCg2pwSUAJKQAkoASWgBJSAElACSkAJKAEloAQ2FAI1SY8Q7bZrRCpOX/gYY46PHyRD0uPm+Br3f3Jt/SSd8WfJz//iOM4BLS0tf+9LP9g2CIIPO47zPRH5BBEhteBUz/Ou7Ws7jd6+q6tr10qlcj4zV1OTmHlOpVLpaG1tfajRfY2G9owxSCE7vSaFEWlPV+JVKyvg4XdmPhqSExFtmWH0EDPf5DjOwubm5vs6Ozs3KRQKbSIC4XFSZrt7mfmaKIquwUPalUrlcMdxDkuOsyxypAAh1fE2pMbpQ9aj4WjUOY50ArhuMHOaAjlhDfP5jYjcx8zjiOgzRLRjZjsI+8/EiTG7MzOSINPyBxG54o033ug65ZRT3hxoThCtmPmbzNyS9HUDM5/puu4TvfVdLpePS9IfJ2LRAWY+zXVdyNoUhuGRInJRkkr8YkaaemDJkiX79JamZYyBaLKHyo8N3tPtknc2pfuJaM8+tvyo3YHeR5O5z0nSuHfEfkR/b7zxxoSTTz552KTYGWOQAo7P69JcLnd4I5IKgyBAEiKSHnF/8LjrujiO614sIwzDw0UkiKVifLYgZ57h+z5kwwEvEMpwDhARyI6QWtLyGGRHEZnv+z7OWRtUmTt37i49PT37p6IjEX0wu7hF9r4vPoffw8z3Wmvv8X0fXLSMUALJ71fvdxznfXE67ftF5P019+/ZmT3LzNV0SGvtg/l871RvxQAAIABJREFU/oHm5uY/j9Cpj/phJ/duECDx2joFIiL3OI5zoeu680c9pPUEYIz5fpwCfhYR4X7hJM/zZq1n1Q1qszAM7xWRfYkI9+xYQKRrg5qgTkYJKAEloASUgBJQAkpACSgBJaAElIASUAJKQAkMAwIqPg6DnaBDUAJKQAkoASWgBJSAElACSkAJKAEloASUwHAjUCM9Lm9qapqUJjoN1liDIPgeM5+dPEjX6nleWNt3Np0RD2V7noeHtftcElED7ePB9WsdxzmlpaXl2T431OAKSBWL0wiRuITUrJtEpKO3JMIGd7tBNodEJmsthMevZCaIRLIrrLVXFotFfF8tSBAVESRsQpDYNbs9kh3xamlpqaZaJElP05n561lwkB2J6MexYPlSkup4WJzm9p6abR4SESRL3uZ53s0bJHidlBIYBQTK5fKkKIqQAAlB+r2ZKfdkBJoVInITzgnMjPMKEmTT8hoz326thXj0SSLKJW/EYYxydS6X62ppaRnwBBljDM55SH+EhInkWTy8vdq1F2MLw3APyI/M/AX8W0TO8n3/B/h+1qxZOxYKhfMSqSB7BCAB85Nx+iMEklWKMQZC1V4qPzb4A3Op7O5EdN16y49MD1miL9EpXJfUY4zBAhUXxxLZLZ7nfa7Bs6m7OWMM5MSTkmP1S77vL6i7sX/fKyBN85zkn6HneV5/2jTGfDu+5/3vpI0fVyqVM9ra2rAQx4AWpFkz8+REeNws6aybmSH/zN+QJKCOjo7xTU1N1STHeJEJSCp7Y2GXXgAviVPhfsvM90CGIqJ7Pc/DIjBaNmACxpgtmfn91tr3M3NViFzLuROJp1UZEgsAIBnyhRdeeKA3uX8DRjaip1YqlbZ2HCcVID+cmczrInJxoVC4cNq0aa+N6EkOwuDDMJwqIjOJaBPcAk6YMOGkyZMn93nhhEEY6oB2EQTBpcx8YtLJ+Z7nnTmgHWrjSkAJKAEloASUgBJQAkpACSgBJaAElIASUAJKYJQRUPFxlO1wna4SUAJKQAkoASWgBJSAElACSkAJKAEloATWRaBGenw9iqK3t7a2LltXvUa9Xy6X98LDc0jEix/CfiSXy7W2tLT8urb9MAwXiEg1BZGIvuF53rn1jMEYU4zTHmajLvr1fb/6YPxQl4z42a/5DfU8hrr/IAiQsHYmMyPJMy1/yCQ8Iu0RsuPEjOyIB+HTAlFnobV2YXd398IZM2ZABoL0c4yInJAkBKXbPkVESHa8o7u7+7OZhx+zGBZBdIzTlG71PO/eoeaj/SsBJdBYAqVS6ZhcLvfVOOUxK33hAfBUZkSHj4sIpJoxRHRQNnGIiO4QkRcgH0LASEfHXBXRukRkzkAmwl522WXbNTU1QX50k+vi9dbas1tbWxf3RsoY057Iknj72iiKzmptbX0yOa9CNoe8j7TibhFpSr4/znXd/6ltLwiCPzDzB1R+bOwxSUYKzuuEeyTsD2cNrUfEdIHdmL5BHkPYrasEQfAzZj5URJp9359TVyMNrhQEwdnM/L3keC76vo9ExbpLGIYQg02a3CwiX/N9/0f1NghxWkTQXvWckZWI621zXfWQ8uo4zleZ+ctJSlVa5bdIdoyiaH5bW1td8uu6+h7M98MwRJIfREdIjkhyXHlOzYwD5yace+5zHAeS4z0tLS24n9OiBKi9vT2/7bbbQoTEsZPKkPgekldvBQnGD8S/oz7oOA6+PjCQ12zdRY0hYIz5PBZrEJGjmDmfafUGa+2FxWLxrsb0tGG2YoxBSjDkxw8y8y+stSeNxlTcIAi+wsxY+AhlgbV2RrFYfG7D3Os6KyWgBJSAElACSkAJKAEloASUgBJQAkpACSgBJTC4BFR8HFze2psSUAJKQAkoASWgBJSAElACSkAJKAEloASGNYEa6fG1np6enadPn/7yYA06CIIPMfPVRLQbBAoiQtLjS9n+58yZs2mlUnmUiHbAz+OHlQ/3fX9hPWOsSdc50/O8qqAxlMUYg7QwpGZ9FnIMM5/huu5PhnJMI7HvMAy/BnmgJmXxNma+MhVuLrjggo0322yzr4gIUs4OzszTprKjiCwsFov/wHvlcnmbKIqQ7ohEq40z20Nk/LGIPM/MSHw6PPPeMqQ6MvOtuVzutubm5hEvEozE40HHrAQGm0AQBB9LEiCRArnyfCEirzLz+HQ8ODeIyD+YeRcR2T8zzmeZ+c74ejBORHB+ykoWN0CCHMik2CAIkHoLAXJ3IlqBtDzP80xvHIMgOCyWOL8fX7f3ICIk1J3qeR6u4ThvftJai2vah+J0vG4iqsqPMZML4gS1M2rbi+WD32JblR8H4Ii9WN7rWPrsdvllx79mx70notxry6VwGwvdbR26mU5h3FvVXTo7O3fN5/N/QgPW2m3Sa2fdDTagYpJEVRUwcTy7rotUxbpLV1fXjlEUXU9EH0AjPT09O02fPv3pehs0xvwHEXUmqYMPWWvPKBaLP6+3vXXVC8Pw8CTZEQnp45Ltl2bSHQes73WNrb/vJwLpftbafRzH+WCcsAvR8W29tItjFAtg3Is0R8/z7omPDelv/1p/dBHo6uratVKpvN9xnKoMKSKQISetgQKu59V0SGvtg/l8/gH9fWB4Hi/GmHdZa49yHOcr8e9270pHKSJPMvOFnueVhufIh35U+D3ZWntpIpDiXhDyY7/TlYd+Zn0bgTHm7USExULGMvNDURSdWCwWBzy1vW+j1K2VgBJQAkpACSgBJaAElIASUAJKQAkoASWgBJTAyCOg4uPI22c6YiWgBJSAElACSkAJKAEloASUgBJQAkpACQwIgRrp8VUiesdgJlSUSqUDHMeB9IiHxX7ked7XaidaKpU+4DgOHlauFhF5p+/71Yfs+1g4DEOk67Qk7fQrraePfa9xc8h61trzmXnbOO3r6uQBeE0J6APgMAxPEZGziWjLzHFynYhcWSwWqwJpGIZfSmTHL2abjlMhf4lkRyJamD2uwjD8eJLu+KXM9suR7igiSHXYKUl3hLSalj+IyFW5XO6qlpaWv/dhCrqpElACGxCB2bNn75LL5SA/QrBe+RA9EWFRAQiQhWS6S5gZaWv494FZ0VFEfuI4zku45hHRRzJ4cH2YNW7cuMuOO+44nJMaWpCEm6Q5QuhGwQPs/+l53h9rO8K2zHxeLAccl7x3vud5kM/lkksu2XyjjTY6j4jSdtLqt3iel03GrP7cGIPUtf1Ufmzo7lzZmDHmO9iPyb6sJiE2ohhj2nA8ItXY87xDGtFmf9oIw/ALWLwgaaMzvqed3p/2Ojs7t83lctczc1VQnjBhwpjJkydD5q2rhGF4roj8FyrH4vMPsdDFQNwvzJ49e/dcLgfREa9s4iESqOdXKhWkOyJldsSUjo6OMU1NTfs5jvOheB8jpRuSY/b8ms4F59n7ITpaa+9BoqPneUuGcqIdHR3jm5qado4X4thZRHbB1ziFPH3tAllmKMfXgL7fiK93T0D8YebFURQ9ga/d3d1PzJgxA79fbrDFGLMlkiGttUiITNMh91zDhLGwDxLhFgyk7LzBwh7giS1atCi/ePFipD8eRURIg0wLFqs42/f93w3wEEZs89mFpeK073Nc18XCGKOuhGF4d7KgyZtENMPzvK5RB0EnrASUgBJQAkpACSgBJaAElIASUAJKQAkoASWgBBpIQMXHBsLUppSAElACSkAJKAEloASUgBJQAkpACSgBJTBSCdRIj/+01r5zMJN6jDEHxULH1RD+RGSO7/vNtSyNMfhZOfn54xMmTHjv5MmTo74yh5whIiEzf4GInorTqaZ5noeHv4estLe35ydOnIi0SSQJ4gH4013XvXDIBjTCOu7q6toCkqiInJkZOmSEK5KEx9+EYXhIIjtCPhqT2e7+RIyA7LjKQ6zGGEg62CdIPKuWOCnpEWa+Joqin+dyuSOZ+SQRyaY/LoTw6Pv+/44wjDpcJaAEBpBAe3t703bbbfdVEYEEmZXC3ojF6peZuZpinJTfExFEpB2JKCtNPEZE94jIuDgNEm1slWz/qIjM8n0/GIgphGF4lIgg/RFi0RvMfKrrur32ZYyZEYs7kByRJncbknfTc6sxxkXSYyJ8pkN9LE6HRFLkKsUYcxckT5UfG79HwzDsSGT+EzzPg6jYkGKMuYmIDkvSuoc0Faurq2vfKIogPW4tItf5vv//+jPJ2bNnT8jn8wtE5BNoJ5fLva25uXlpPW0maVD4/CDZG0mDSEi9pJ621lYnCIIvM3MqPOaSbZ+B7JjL5eY3NzfjMzYiSrlcfncsgENyhOCIF2TH7L1XOg8sjlJ9QXQsFouQHge1zJs3L/fqq69CatzZWosk36rUmBEde0uhHNQxDmFnEPwXx/fjT4hIVYzE93UuYjOE01j/rvE73rbbbgsREtJxKkPi+2yKMxYuwMICCzzPQ6KzlmFEIAiCDycCJCTIrTE0/L2Cmc8azEWihhGSdQ4lCIJjmXkmEW0Rn/+ubGpqOmnKlCmvrLPiBraBMebi9O87RIQFQbJ/q9jAZqvTUQJKQAkoASWgBJSAElACSkAJKAEloASUgBJQAgNLQMXHgeWrrSsBJaAElIASUAJKQAkoASWgBJSAElACSmDYE8hKj7HE9Qozv2sgEmfWBCJeDf/QJDVv81ji6DWRxxiDB8SrSVGQzlzXhbzW59LV1fWBKIpCIvoQM9+Vy+WmTZs2bXGfG2pghTAM94kllh8Q0UF4UFtEzvB9/7YGdrHBNjVnzpzdK5UKHiCckpnkC5Ad8WppaXk8DMOzRWSVRKs4kexJpDomyY6rsDbGvANCSJLgmGV3E45Tx3H+LCInJelt6ftIsKmmO44kkWCDPTB0YkpgmBOAiG2tPcZxHIiQTelwmflxa+1WzJwm1q4govuIyEmSHvE1LfOZOfYRBYmJGyXXR4hMs1zXRRJtQwvS7gqFwjdFxE8anu84zn/jPFvbUZLgDPnxo7HIv1xEIHYZbFcul/e21v6AmQ8WgfNVLZA+PlSbJBkEwR3MfKDKjw3dlUjUvCJe+OF4ETne9/0fNqL1ROZDAndTpVJ5e1tb298a0W49bZRKpZ0cx4GEiRTmO+J7q8M9z/tnPW2hzrx588YtXboUSY+H4t89PT07TZ8+/el62gvD8EgRuSz+KGwfS6IQnE9v9OIbQRB8DHIy5p0ZI+550nTH1+sZ+2DV6ejo2KqpqWlvZk4lR3yFPFhbnhaRPyAJ3lr7O2vtva2trcsGY5xJwm1VaERqY1ZsTJLr1zWMZ5j5yfgziAVYnsL3+Ip/D3Ui5boGvq73Ozs7dygUClgw5J0isjtezIy04t72YdqchQRpra2mQ0KGxNdCobB46tSpL66rz5H4frlcPtBai+R5vN6emYMVkaoE2d3dvWDGjBlvjcT5bYhjLpfLk6y1WNzhRFzrMEdm/m/XdZGirKWGABYgsNbOROohM99TqVRObm1tRaL3qCrGGCy8MC85Xn5ZqVT81tbWIf3706jaATpZJaAElIASUAJKQAkoASWgBJSAElACSkAJKIENhoCKjxvMrtSJKAEloASUgBJQAkpACSgBJaAElIASUAJKoO8EapIelzU1Nb1nypQpSJkalBKG4eEiMp+I8sx8seu6eFB7lWKM+S2ECPwwSY6CJNjnEgTB55j5KiKCYHltPp+H9PhanxtqYIUwDFtEBEmPmyM5Ip/Pn1FvglADhzXsmzLGfFREzmZmCD9peTxO1bkyiqIr29raXgjD8IREeKwmqiBRDaIjZIjddttt4UEHHVTJTjQ+zj6fJDIcnPn5P+IHtq+BbMvMOybC44ezfUJ4tNZeVSwW/zrswekAlYASGFYEjDFIUITIjxRIyDNp+SMRvUlEH0h/kAjbzzHzpKxAwswPQxzEg+WZbX9KRJf5vv+zRk84CIKvxMIl0h/fnUiNELdWS/e7/PLLx3Z3d3+fiCCKQw4oO45zFq5xIsJhGEKMPKNmfJPj9Mdrsz8Lw3ARUvZUfmzcngyCYAEzH0lERzYqXaxUKrU4jhOKyK993/9Y40bbt5aMMZCAb0xSVf/IzEfEi2U80bdW/r11e3u7M3HixOtTiZCZ93Rd99F62jPGQI75z6RuVxRFZzRS1Ovq6tqxUqmcyswnJH0gIXY+7rN933+wnjEPRp04KbQqOMbp23vH92j4in/na/qGrFlNcmRmLBLy21pRupFj7ejoGN/U1JRNaaxKjskL5+qxa+svSfHNio1POY7zJDM/NX78+KfqSaxv5PyGoi2kHk+aNOmd1tqqDJmKkfE9Nr6fsJYxLUvTIePrZVWIdBxn8bPPPvtEe3s70t1HfAmC4EOO43xRRCBBrkyZTyZ2MzMvKBQKC0ZjYt5w3LnJOQsC5PHJ+HBvdrbruv8zHMc7lGNCAu6yZcsuJ6KvxfeDSHw8yfO8K4dyTEPRdyLNpgtC3A/pWf92MBR7QvtUAkpACSgBJaAElIASUAJKQAkoASWgBJSAEhjJBFR8HMl7T8euBJSAElACSkAJKAEloASUgBJQAkpACSiBfhCokR6Xdnd3v/eEE054vh9N9qlqEARfZuaq4CAi3/d9/5xsA/PmzWtatmzZypSLOCngM67r/rxPnSQbh2E4FWJh0tdM3/erIsZQlc7Ozk3y+TyEx2Iit0Ac6Ryq8YyUfpOkJBwnVRE2Kb+JH0S/csKECVdMnjy5OwiCKcyMhMdtk/eR/jM7n8/PnjZt2irHd0dHx5ixY8dCkDw93mbrTJv3QnbM5/MLKpUKEtkg5G6Vef9WyI6O41zleV7PSOGn41QCSmB4EvjhD3+48Ztvvgn5Ea+sNPb3JAkYAg4kybQ8gLREZn5/5mcQJZfUCJRXi8gs3/fvbuTMy+XyNtZayI+4huEafl385Zu+70O0WqUEQXAsM0NyRMLd/UR0lud5/4eNEokS7+2UVmLmb7uui7ZXllh2v5WIDlb5sTF7MeXpOM7BLS0ttzeiVWMMjoEvYYEA3/dnNqLNetowxmCBC8jES+Pj7QjP8+6sp520jjEGKU1Ia0LZ3/O8e/va3qxZs3bEPQgWa2DmbhE5pdH3fGEYnpLcq2xHRM+JyMW+71/c17EO1valUukTjuN8IU69PAwCXC/9PpKcLyA5/mHMmDH3TZkyBQm4DSmQcV599VWkNe5srd0FX7Opjcz8tnV0hLFUUxrTpMY0wbG7u/upGTNmIAlcy3oSmDt37lY9PT0r0yEhRjqOU02MTBKP19QSUjKrMiReECN7enoWD2Xi7HpOeY2bhWG4RyJAQoLMXuNxrb0dEiTSIEd6Mmh/OQ2H+mEYHioiSH/8bDKe32CBh5aWll8Ph/ENpzEEQfBfzHwuxtTb332G01gHaizt7e35iRMnpn83wL0EFp/AfbsWJaAElIASUAJKQAkoASWgBJSAElACSkAJKAEloATWg4CKj+sBSTdRAkpACSgBJaAElIASUAJKQAkoASWgBJTAhkagVnq01u5VLBafG6x5GmPwUDoeTkdp9zzvW9m+u7q6toiiCAl91VKpVCYixa+e8RljIMp9N6l7pud5EA6HrMyePfvAXC6H1EokB97JzGe6rgt5T8saCARB4BPROcy8Q7oJM/+Ema9saWmBbEHGGIgJEB53TbaBNDs7l8vNbm5u/nO26XK5vFcURUhFOi77c8iORPRjZv6TtRYPsnqZ93uSxNCrXNeFhKNFCSgBJdBwAkgndhwHwjUkyGy5QUQqzAxZKE0be4mInhGR7Zl5m8zGEL5XJmiJyOw4WfhS3/f/1MgBh2E4WUQgKb6HiF5Prmfoa5VSLpffba2F4Hg43ojlr3Nc10UaJHV1de0aRRGuiZA8qkVErvd9f+W/k3M8Fj74tMqP/d+Dxpj7iGgfEdnH9/3f9bfFzs7ObfP5PI4tJCzv6nneX/rbZj31jTGXpAmjIvIl3/chCNVdjDE/TFKqcEwe4vv+bX1tLAiCLzIzRNBJ8QIe90RRdFqxWLyrr+2safswDCGbYnGGaho1+oL06HneM43qo1HtINUuOX9BdkSqY1ogfkBwvN9xnD/g1dzc/HR/+zXGTIzvE6tCo4ggpXFlgiMRvX092n8mlRkhN+L7VHJUWWU96DVokyAIdmPmqgSJdMj0+/jWf+JaungDEiQRVYXIKIqqcmR3d/cTI0lK7ezs3LVQKPxHIkJmE+cx9bshQVYqlQWtra04NrUMEYEwDL+WCJB7J0O4mpm/1Z+04SGayoB2m9wz4nqIxYmQYnrS1KlT0xTEAe17uDSeLHSCBGOUO3K53JFIQh8u49NxKAEloASUgBJQAkpACSgBJaAElIASUAJKQAkogeFMQMXH4bx3dGxKQAkoASWgBJSAElACSkAJKAEloASUgBIYAAJZ6VFEXs7lcu9vaWl5dgC66rXJMAy/LiKX401mPst1XQgPK8vcuXN36OnpSR/YfsPzvI3rHZsx5jIimo76IvI13/d/VG9bjagXhiHSBSFeQlqZtXz58jNOOeUUpHRpqSGQpDGeKSIQV8dk3v6fOJnnylRACMPwsyIC4TGbimKiKJrd2tr6ULbZIAiOZubTah64R1rPNblc7ppKpfJ2Zj45FlIPydT7KyRdpDu2tLQ8rjtKCSgBJTAYBIwx740l7GMSAXJSps9FkIQgrmXTIeNr3F+YOcqmpyXpck1J3deI6LI33njjgpNPPvmVRs2hVCptzczfZObWpM1rkwf+H63tIwiCb+C95Ofzc7ncWamYXrNIATZ52vO8lUmQ+IEx5hYi+ozKj/3be8aYP8bXvapE1AgxwxhzfJzaeUWcenWv53n792909dUOw/Ds5F4A95ZF13WD+lr6Vy1jTJmImpM2kMp0Q1/bC4Lge8x8Nuox8+yxY8eecdxxxy3vazu9bZ9IhBAej0ravz4RHvuVcNmIsWXbMMa8C7KjiEDY/njmPSRwYwGLha7r/qS//ba3tzvbb7/9ASLyUWvtR5n5ACLabG3t4negGrHxKcdxnmTmp8aPH//U5MmTcT7VMkwJdHR0jG9qaqoKkblcLk2HREIkEkQ3Wsuwl0CCRFKkiFTFSHzf6IUBGo3NGANZ9zBIkMz8yZr2H4BIBhHSdd3Vrr2NHou2tzqBRYsW5Z944okTIUCmC/Ug2bC7u/u8kSTbDvS+xd+hEPjNzAfGacqPisjJvu//YqD7HU7tz5o1622FQgELl+De4Bc9PT1fbGtrS2XI4TRUHYsSUAJKQAkoASWgBJSAElACSkAJKAEloASUgBIYVgRUfBxWu0MHowSUgBJQAkpACSgBJaAElIASUAJKQAkogYElUJP0iAeu9h7MVBhjDBL00ofRT/Y879LsjJNUqMfwM2Z+0XXdreshMnv27An5fD4UkS8TEWSPIzzPgywyJMUYs2X8EC6ExylEtAzyneu6c4dkMMO803K5PCmKorMzEg1G/M84qedKvDzPg/BD5XL5QGsthMePplNi5h8i2czzvHvTnyXpoUh3PC2WIlIBCG8juenH48aNu+bNN9/8epxWBiFypWQjInch4fGtt966Sh9YHeYHjQ5PCWzABHA9y+VySH9EUnI28ekZa+3ljuNg9m4m/aqbiCBsIwEyFX/ws+r5T0T+xsyzGp1+nKTuIv1xj+S6e7bneZ21u8YY8/lYZkfa43shN4rImb7v/y+2C4LgM0QUZtJ9e3K53G7Z9DdjDCSpz6v8WP9Bb4yBdDaxP2na2d7DMLw6FoiOJqIz4sUqLqh/ZPXVDIJgGjN3JbVXSxHva6vxPdssImpLPi99XjSjVCrt5DgO2sBxCtHxZNd1IVL2u3R0dGw1ZsyYU+LPGKTHQiJBX+R53tX9brxBDZRKJSTQHpakO+LznpZXITuKyE+iKFrYH9ED4khTU1NVdCQiSI4Qbqsnw0xZQUTVlMY0qTEVHbu7u5/Se7sG7fBh2ExnZ+cOhUKhKkFCjEzSIiFEIgF0TcVCgrTWVtMhIUPia6FQWDx16tQXh9M0kbJbKBQ+lyRBZj9jGCZkzgXW2gWNSPQdTvMeCWOZM2fOdpVK5cT49328sHAP0vxwPxSOhPEP1hjDMOyK70enEREE85M8z8M1c9SU5Dh5DhNmZlwXv+h5Xs+oAaATVQJKQAkoASWgBJSAElACSkAJKAEloASUgBJQAnUQUPGxDmhaRQkoASWgBJSAElACSkAJKAEloASUgBJQAiORQI30+GIul9snKxMM9JyCIDiBmTuSflo9zytl+wzDcB8RuS/52WpJT+s7PswzTjG6Jk6+2CsWHu/P5/NHT5s2bfH61m/0dkEQfIqZkWr5gVjSu9Vae0axWLy/0f2M9PZKpdIHcrncOYmsmk7nr9ZaCI9XFItFiDzU1dX1gSiKIDxCkKkWEbkOaUpZuTURIyEzHp5hAwHhGhH5cRRFTxQKhZNEBAJBtvyviFzl+/7Ckc5Ux68ElMCGRaBcLh9hrYUE+f+yM8P5z1p7ByT/WNSAgJaWPxPRDmlqLjP3iAhkKZSHkTzcyIfxEykL8mNVGmPm66Io+laxWHwkO95yubxNFEXnMTOkc5zDL9xiiy3OQsIaki6TJLi3i0i1GiSqbCqcMeZGnNtVfqzv+DbGIFkIadobe573Rn2t/KtWsrjAn4hoCxHZw/f96uIVg1WCIIBgd1NyHM32fb967NVbgiC4iJmr9wUiUvR9v0/JkUEQYMGNiyHvMvOvISi6rvvbeseTrRcEgc/MEB53jdPMX0LCY3d398UzZsx4qxHt96cNY8xmSbLjYUT0lUxb+BAvTMSOn3iet6Sefowx78BCF0hyFBEI4Hv20s6zYG6tvRNfPc/DOU6LElhJoL29vWnSpEnvtNZWZchUjET6LRFNWAuqZWk6ZLwIQVWIdBxn8bPPPvtEe3s7FhYYsoJzcKVSOZSIkAT5xRoB+BkkQTqOs6ClpQXnIy2DRCAMw/dba5H+WL3Pwd8kmLnddd0ZeCB9AAAgAElEQVTq9UpLNVn5DCLC30hQZk2YMOGk0ZS0O3v27F1yudxfkvkviK9ZX9LjQgkoASWgBJSAElACSkAJKAEloASUgBJQAkpACSiBNRNQ8VGPDiWgBJSAElACSkAJKAEloASUgBJQAkpACYwCAjXS4z8cx9m/paUFCSiDUowxeFD7QnTGzNNq0w7L5fInrLVpIuNjnuchMarPpVwuf9Ja+7MkBefafD4/bdq0aUh8HJJijDk9SXpE/+d7nnfmkAxkGHcahuGhInIOEX0sM0ykOqYJj0h7RBLYbo7jfK9GjLw5TjUreZ6Hr9VijCkSEbivTHWJ6zwCGdZxnGuiKIKMgOMxK0T+HemOEB7TRMlhjEyHpgSUwCgnUC6X904ESKRAItmxWmIh6OdEBHFrRyJCwvKHkp9D0oDoUd2OmUVEqv8/lIhCHb7vX9corJC/4j4gQEJOQsrbf/aW5mOMmU5E5yUS3iJr7VnFYvG+IAg+hMQqEcH5Op3bOb7vIymyWoIgWMDMR6r82Le91t7e7kycOBEJS9bzvFzfaq++dRAERzMzEh/v933/g/1try/1jTH7xYtKQILdBpKt67qrCMF9aSu5f/guEeF+BJ+L013Xrd63rm8xxnwHx3pSf6aInN6IBKcwDD+bLNJwSPJ5hox5se/7EE6HrMybNy+3dOnSLyTJjhCuIdOmBff0C5HuWM84k3PARyE5MvO+2UTuTB+PEhHSue+MoujX6QIZQwZEOx7RBObOnbtVT0/PynRIiJGO41QTI3tJE83O9ak0HRJCJMTInp6exW1tbX8bbCCdnZ2bFAoF/F51BETIms/kS5AgkQRZLBZxr6BlEAgYYz4tIhAgP5dcG64XkR94nnfvIHQ/7LsolUq4j5uZLBbwC2vtSYO9gMJQQiqXy++21lYXjMDfKlzXxX29FiWgBJSAElACSkAJKAEloASUgBJQAkpACSgBJaAEeiGg4qMeFkpACSgBJaAElIASUAJKQAkoASWgBJSAEtjACdRIj3+Pougjra2tTw7WtMMwPFtEkNCHcozneVdn+w7D8Asikqbr/S6W2PapZ2ylUukYx3F+hLoiMtP3/ZPqaacRdcrl8iQROT9OB4EQ8Ly19jTf95FCqSUhEATBcRAMkpSVlMttzHyl67r/k/7AGDMRx08mMQNvLXIcZ3ZLS8tKUScRgSDQVMWApNyEdEewN8YcT0RIlnhP5v0/QHbM5XJXtbS0/F13jhJQAkpgJBFAcqK1Fg9JIwVy78zYkfR4MREh7en85Ly3goiejlNvIXH0ViApXej7PpIj+12MMVvGl2PIj5AbUebHz3V/qzaFLQgCiE04d0N+x0IFZyIRulQqHYCUKiLaOjOYqz3Pw1yrJQzDayHDq/y4ht11gezlMH1GHNqPhQ7AVnmK7j18zO8Of7fzt1fPbf1/m/V3RxtjriAiXF//y/M8iIOrl17GIUR3MtO9NqJb6HReJRF0fcZULpd3ttZCekRC6B1NTU1HTJky5ZX1qdvbNmEYfiOWgb+F90Tk277v49hdr5KMZSYRIX3yFRE5yfM8LN7Qr/KJSx76DyeXO+cVGbfPk9G2VKHcW03Ufd8rtMnCern1a0BJ5SAIDk7mCtkx+/lEsuVCa+1P+pJsPm/evHFLly5FmuNHRGTfRHTE+SNbeogI7d/tOM6v33rrrTunT5/+ciPmo20ogXURwOIrseBdlSDxe0v6fbzeysS11K2KhpD4XdcddNFw3rx5TUuXLj00EZMhQWY/U8sxNrw8z7thXfPX9/tPIAiCY5l5BhGlf+e4NJfLXdrc3Iz7slFdkrRw/J3kYBGBMAz5EcfnqCilUukDjuNg0Sfcf1zh+/6UUTFxnaQSUAJKQAkoASWgBJSAElACSkAJ/H/2zgQ8juJa2+dUjyRvGOywGAMhEDCQBUJyycaSkI0lEEIgzr0hgdjSdPVIYDDLxRAwYosJxsYxlqarR7IDhNyLCWaxCSTkhn0NgRDiAA4hIYBx2IwxxpY0XefvM3Trb48lW7IlWcs5zzPPSDPVVafe6umukeqrTwgIASEgBIRANwmI8LGbwKS4EBACQkAICAEhIASEgBAQAkJACAgBISAEBhKBMtHjCgA4RGv9977qgzGmPhY+8C72J7quy8KH9giC4D+jRaSJIPB+rfWXNie3tKNkLJpgocdWCd/3eeE7t78vLwBnsZ3W+rmtkkw/bDQIgrNjh8cxSXpE9CsiujaXyy1JXmtubt6mWCyyYDYRzfBbjxFRo+d51yXlmpqaxhaLxSsQMRu/9jqfU+yaUFlZ+Xxra+uZfE4AQGUKBwt8bvA878Z+iEhSEgJCQAh0m4Ax5rtEdBIistNTEhYA2HluuVLqx0S0HRGx6/O7RLRXXIhtINP/K/oFX3vr6uqe7XYSHRwQBMEJkb0ki8hYoLYKES90XfeadNH6+vrK8ePHz4hd7Xi+0Lxu3brzqqqq2DHyFgBIC/Se0VrvnxxvjFkIAN8V8WOKaD1VqlFwGSCwu7HqaBwRCAjxCjsSpoNGFpV1O9hdLJPJsOvgOGvtpzcQu3UhD3aeBIQru5PHzJkzR44ePZpFjyySYDfTb0UuScu63YH4AN/3z43Ftyw6YCdF5tal4M8dIs4kot0R8ffW2jM9z3u6Swd3UuhHV9+z3ZO45+Kl4W6H0HofzfUO6Da3Lckpdtdkp2wWO7Y7agMAXyeWKKUWZ7PZB7rSRnNz83hr7RettezkyK6d/Dys7FgWjbHQ8TEWOr766qsP1tfXt3alfikjBPqKwNy5c0dXVlaWBJGO4yTukLy5wIRo04ERqTzeZ5EhEd2ytQRdQRCwE+SRsRPkh9PzBCIqiSBbW1sXTZkypaWv+A21dtgld+XKlVMQ8XS+ZwDAusjVur6iouJnkyZN4s0phnQYYxoBIMcQEPF813XbXb4HO5hCofB5a+0jcT+N1tob7H2W/gkBISAEhIAQEAJCQAgIASEgBISAEBACQkAICIHuEhDhY3eJSXkhIASEgBAQAkJACAgBISAEhIAQEAJCQAgMEAJlosfXiOhLnufxAvU+Cd/32aXvPG4MEY91Xbdd1MavFQqFamttU5zMnVrrozcnsSAIeMH52XwsEf3Q87yS6+PWCGPMhZHI4JK4bXa2YuGnxAfjvQcRzSOiZJx5AfvPY4fHhxNIkeMSBkHAgsdpyWuI+GcWPGqtTRqm7/vnISI7TPHfOW0k6mH3jKsRcQdr7TnsuJkq/y4AlNwda2pqHpJBEQJCQAgMRgKxg2LiAtkuMGchPhG9lXLP/QcAOACQCCBY/FaRYjJv2LBh9aeccsoWu6rNmzfvQ5WVlRdF7Z8W179IKXVxNpv9c3oMjDGcN7s/7gYATxNR6T7AjlkAMDxdVmvd/v8tET+myFxF+yqEmwCARaNdiWcswIlwFnZbOBiLWtl5eanWev32ejGPIAh+Gd/fVwLAt7TWD3alox2VMcawO/jV8XuBjiZuXa0rCIJLieiCuPwsrXVpLrolkZ3323OXFD9X/+9wdLkQsLNqN3v8NpUnf49AxG/H7uXp8WVHriVEtMTzvF93pR6l1GcTN8fI5T3tTpsczpuysNDxcUR80HVd/llCCAxYAoVC4VBr7XcQ8fhY5JbuS0kEyfc2rTWLIvs0jDGHIyILIb/dgQv0HZxXRUXFoi1x0e3TDg2wxowx7BTK7o+nx3Ob56y1P83lcuygPKTDGDM1dixnDtdWVlaeMVTOw3w+/2Wl1D3ccSK6xvM8PkckhIAQEAJCQAgIASEgBISAEBACQkAICAEhIASEgBCICYjwUU4FISAEhIAQEAJCQAgIASEgBISAEBACQkAIDEICZaLH5Yh4+Ja44XQXkTHmKoCS0xAv3PqG53l3p+sIgoCdDubEr92stT5xM9pgJw12evpmfOxXIsfI0mKxvo6mpqa9isXilby4FQBejNy0zsxms+xGJAEAxpgaAJgHAFUAsILFjvzIZrPrOYoZY34cC0cTh6oXAKCxpaWlMe1AEjuFsgvER2LA/wsAc4hoN0T8bwA4KAWe27jBWntDLpf7pwyIEBACQmAoECgUCruGYcgOkCfFboulbiPic+z6CACHxRz+Gl1nd4yu0dvHv7PbE1+ruew71tp5nuexqH+Lw/d9FoGw+yM7Nr7DjtBa67npihsbG9k5i8WPLMjguICI/hKLH9vdCzk313XbhZ0ifoxQ1dMwtQ38BQA+2s3B+rtdDR+DeuyWo14QBAERZYnoEs/zeFw/iF7Mw/f9OeyWFZ+fGziJd6ffQRB4RJSPj/ml1po/K5sMYwzznc2iy8iVmp0JT9da/3KTB26kgO/7h7VB5TmXrT3hmDfs6O5WtVnj11EjxpgPx0It3jiC3RiT4M/rYkQsCR43JtbK5/OfZaFj7OTIz+yAVx5PstARER+Pvic8LM7o3R1yKT+QCBQKhc+kRJD7pXMnot/E9zcWQfL1pE+jqanp4DAMjwCAYwHgU2W5/T6V22t9mtgQaKxQKOxvreX72WTuLp8L/H3W87y7hkD3O+2iMeYQ3hyJ5zKI+GixWJxaW1v76FBgEjuzlsafiK7yPO+codBv6aMQEAJCQAgIASEgBISAEBACQkAICAEhIASEgBDoCgERPnaFkpQRAkJACAgBISAEhIAQEAJCQAgIASEgBITAACJQJnp8FQC+1pcLio0x10QLwU9lZEqpw7LZ7ANpfLG47TJ+DRGvc133lO7inT9//p6tra13R8fvCQCvZDKZr1VXVz/f3Xp6orwx5rsAcGUswrupra3tnFNPPfWlnqh7oNdhjGEhDZ8P/xn35Xpr7fRyAWIshGWnzGS1/3IWPIZh2FhbW8uOTqUwxvAifBY8Hs6/ExGfW3MRcS8AYMFj2t3sdyx2VErdoLVmJzMJISAEhMCQJJDP509yHOf7Kcdd5sACx1eIiBeW8+/svsgCpZLoEQBYBFcZ//wSEc3yPI+v51sUTU1NY8MwZJFcyckGEW+x1l7sed7T6Yp9378AES+Ny9xrrWXR1ayyxl/SWicCeL5H8GYI30XEpdbaiZ7nsahzyISaRexcyA6G3Q+CWfZs7LJj4cKFCytXrlzJLuLsGPp5rfVjSaO9lYcx5vzIlZRdnjlqtdaJaLHb/fV9fxIizo8PvF1rfVxXKvF9/0REnBnP+X5LRFO35DxramravVgsnoWIp93U8gX4fdsnu5LGhmW6OX7pCuLP5HfiudpXU+8V2dkREReHYbgkl8uxYLrDiJ2qjonFUxPKCr0XuzmWhI6O4zxSXV3N8zwJITDkCDQ0NOyXyWR4oxz+zK3nfsrfa1ho2NbWdsvW+C4ZBMFBRHQkABwFAF8oG5xHOLdisbiotrb2xSE3cL3Y4SAIvsYCSETkayjHtdban+Vyuad6sdl+X7Uxhh2F+Vxk4f0ZWutr+33SPZCg7/vHIeKtcVWXa60TZ+keqF2qEAJCQAgIASEgBISAEBACQkAICAEhIASEgBAQAgOXgAgfB+7YSeZCQAgIASEgBISAEBACQkAICAEhIASEgBDYgECZ6PEVpdQ3yl31ehObMcYAgMuCCsdxDqupqXk83V4QBD8hovP4NUT0XdfNdTeffD5/sFLqwbiOex3H+VZ1dfXq7tbTE+V93/8JIpb6Q0TTPM/7aU/UOxjq8H3/e4jILo8sfnzNWntRLpcrpPvm+361UuoSIhofv84ix8ZMJtOYXhQ/f/78Hdra2tgBLHHEYFfNXwDALkRUnaqzDRFvYIdH13V/Nxg4Sh+EgBAQAj1FgF3lYgdIdrYbmdQbibdWIeK2RLQWEXkTgbTrUwgATlz2aUS8wnVddtndogiC4HgiYgHkAZFj3kpEvDhycPxZ2T3iyFjs+DEAYBHj9Sx+JyKeQyRFn9Zat+c7ZMWPs+iLCoDnRpv7fz+yCg6FqfhQVwbW9/1jEfF2APhb5Hb4/4VuvZRH7BydzCHqtdYXdyXPjsoYY77P84T4vbsi0SYLKzYZxhjeoCFxP71Ca12a/21uBEFwJhGxO/r458PxL89Ze8yufTV+xpiKyEmVRZy8MQU7V6aD508lsePGBE6+7/9HLNRhp7hPpyrgTVf+kDg6Oo7z2Naap2/u2MhxQqAvCBQKhT2stccREbshH1rW5h8jd2QWGt5SV1fH7vV9Gr7v872Z78HsBlnacCYVf+LcWAjpuu7SPk1sEDfG9yYiYgEkO+Vy8MZKc7TWQ9ZtMwiCOcyEYRDRDM/zeAOEQR9BEEwkohvjjk7XWpc2ApEQAkJACAgBISAEhIAQEAJCQAgIASEgBISAEBACQ5nA5v4DdCgzk74LASEgBISAEBACQkAICAEhIASEgBAQAkKgXxIoEz2+zI4NW+JC091OBkFwLRGdDACriOhL5e5NQRDMJaLTuF4imu15Hi/27lYEQXACEf0qPqhJa53tVgU9VNgYw5Y8LHI8ip2liOhMrfVve6j6AV0Nu0C9/fbb8xCxNDZEtBARL0q7jsaiSBYQJGIJdh5rdBynsaam5oU0gNj1i8UxGQBYx0ILImJxwBdT5f7JIgZ2d+xLoe+AHihJXggIgSFLoLGxcU/HcVj8yAKwfVMg2OGNr7WvIeIbRLR/J5DuY9F6Npv9/ZZAbGxsHKOUuggRS4vaEfFeRJyedooOguDjfB8BABY/sviDF4LXl7V7v9b6S8lrQ1H8qGbRLwHgvzYYD4Q2IHgVCN7l94artvGt4Gwfkupo6K6zZ2GXXLgjR2fe2KAOANYTAHY1D0AYDQi7AEFFB4msl0dKZMnnSKPrutzuZkV6HvlCccc/zFr77V+Rgs8hwcGlOQvAg4jwmA3hTjgH/8KvNTU17WWtvYqI2BWSBSina61v2qwEIpVjnAPPgdlRrYXnxKe/X71PG2XYAW79KBu/7nDrKL8gCFjk+J9EtN65En1neBQRlyilFmezWXZ/7TCMMfuy2JGI2Jms/TMXbXrCDo4ld0jXdZdsLhs5TggMVQL5fH4XpdQ3YxEkiw3bAxGfJaJblFKLstksCyL7NPhvDCyAJKIjYiFkuv3nWQBprV3ked4TfZrYIGyMiDAIAp4T8eMjiMiO2z977bXXflZfX28HYZc32aV44wM/3oRjUUVFxRmTJ09+eZMHDvACvu+fjIgll0vZYGuAD6akLwSEgBAQAkJACAgBISAEhIAQEAJCQAgIASHQIwRE+NgjGKUSISAEhIAQEAJCQAgIASEgBISAEBACQkAIbF0CZaLHf1lrv5nL5UoLtvsiIiHgzQDAC7b/DQBfTovcuH1jzHwAmBTncqnWenp38/J9/zREnMvHIeI013W3irtiEAQ/tNZeGTlWjkPE6zKZzNmTJ09+o7v9GYzlgyA4iohYDLEnO3gBADsU8O+lMMZ8EwBY8Jh2BjJhGDbW1taut9A+CIKTiIjdDfbgY5VSj1trPxIJJHdM6iOih9jhsaWl5YYpU6aURB0SQkAICAEh0DUC9fX1lePHj2eHIRZBfi19FLsqspsfIrbFosMNKkXE24joQq31M11rseNSxphvx/cG3lRgdSS6rHNdl90dS5HP5z/hOM7CyP1mv0i09RwA8Jzjx2W13a61ZmFacr9hseR3eXMCa+3EvtwIYktYbO6xzix6nAAO6uD4F+P7cemt7dT7O1VAuOsbdpsNxxPg4fAsLAkANxXRPfpvRLRXvNHF/Un5ruYRlx8TzxfWaw5TeRhjPhfNGdhZku/9N2utT9xUbp29H89BFhVJVd7YcsirDxb33ZmnF52Ut4Bw5dWjrn1qGLWw4zTPRe4oFotn1NXVrbdBQ1fziR0SWfDILossZLgBEWdrrZ/saW7pnHzf/2rs7Mhix3anVwDg7wlLrLVLcrlcp06fLMhCRHb4ZLEjz+OS4HnXEiJaEobh4rq6uve6ykLKCQEh0DmBSFi+PW9ghIjHx9+v2wvHQrhEBPlAX3NsaGjYK5PJsDCTH3w9SF9D/8VOkLFAs89z62sWvdleoVDYKQzD05VSU4hoJCI+johzstns//Rmu/217iAIJhDRrdHmFzwP5E2npnqed3d/zben8gqCIEtEQVzfVK31nJ6qW+oRAkJACAgBISAEhIAQEAJCQAgIASEgBISAEBACA42ACB8H2ohJvkJACAgBISAEhIAQEAJCQAgIASEgBISAECgjUC56BIBjtlSE0FXILJoYN24cO7x8PRI2vqSUOjybzf4jfXwQBDcS0cT4tfO01ryAvFthjGmMRJU5PoiIfuh53i+6VUEPFK6vr8/svPPOV0aOllPj6tjxpyTElCiJGq+KBCuJiye7Mk5PXD+DIPgSEbHg8bCEFYtGiahRa/1Y2fnyRSKakZRFxEcBoJKI0mJJPqdu8DxvsbAXAgOJQENDw36O4+yHiOyyx4t3k8eIgdSPfpQrC22e5EfkxvZUJpN5sqamps9E//2IwxanEgTB16y1JymlWAhZWVYhiw35NRa1cyTOkKVfELE5Ekj+OJvN8uYHmxXz5s3bvaKiIs9OynEFLJxn8XspYqdlFjPuG7nVscMUi+HOKWvseq01O08nxwwZ8aOaRW8DAAsJ1w+Ep4DAjlMr9wFAaoGK1aNw3fiXww9tOE4Eb9mzcftNDWAQBOz8dRfP+7TWvCFBe2wsjwxYZwd8Zy8CFa6w2y0DhAwQHLBBe6k8jDHsIPYZInrAWntcbW0tb6rQ7eDzO3IwXbTCbrdNft0Ra1+32w7vSiW7qLchO+xu2Emt2qxNO7iNuXPn7lBVVXVmPEeq4L7EgkcWcZSiM24joOXvI1Tr6GHQOqYIztpucON7CouDzy/r50sRz8Xs7ui67m86Y2CM2TZ2djw2clr9XqocK6JLx7PgUWvNDpgSmyDA3yF22WWXcWEYjiOicUqp0jMi7sQbqfDPAJA82AV1NUDJpZWfWQz+LhGVnvn3MAw3eC0pY61d7TjOuy0tLaunTJnCjuoSA5hAc3PzNtbaI/j6F4sg0/PFN1loyI6LG/s891b3o42NPsy5KaVYBHlkmbD6VQCYN3z48GtOPvnkNb2Vw2Cvl+c+RHQ6IlZzXxHxFgDgDaCWDfa+d9S/IAhujd2XQwA4I73B0mDlkd78CwBqtdY8V5YQAkJACAgBISAEhIAQEAJCQAgIASEgBISAEBACQ46ACB+H3JBLh4WAEBACQkAICAEhIASEgBAQAkJACAiBwUSgTPT4Ei8ES8Rmvd3PhoaGUZlM5rcA8IVYhHB4+QJo3/d5cTQ7xPBCvSmu617TnbwWLlzovPPOO78joi/Hx31Fa31Pd+roibJBEBxEROwweTgA/FEpNTWbzYqTBQA0NTUdHIYhuzp+CgDeJ6KLPM9jESQUCgUWK1xCREcn40BEv0JEFjyuN47GGHZeYsHjKfH58qy19u/J+cNuouzuyIJHdkfqiXGVOoRAbxAwxoxQSu0XhiELHFnYuC8/x251vdGk1Lk+AXYoLAkhlVJPRmKBp1asWPHn+vr6VgG1aQLGGBblfj9ye2QXyETomBz4NwDYNuW8y6KaqvhNi4g/Xb58+QX19fV20y11XML3/QARs/G787XWpcX+HLH48SYA2CfKcRkR3YmIp6drQsRrXNedkjpmSIgf1SxiARoLp9YPhKeBKNzdeevTBEBraNjrI7Blpy0RPhpjZvMmECzec1032fCg1O7G8hgL7+20jVpXyvGlcPs/dlH4WLIeDcNw39ra2uc357wqFAqHEtHNrVbtcNH732tdSaPKhb0brXYYFle8/25md6jHbl9DfN/3EJEZ7RU7tbHD4wabZnTGbTfnLVBQQgCtpN5/zY59dmPc8tsE/PllweMZqU69xc6MiLh43bp1SzoTw/Gc++233z4mnneVu0PynG0xix09z+PrgMQH16TtrbXjHMcZx8/8GVRK7VQmZOTXNyko7iWgfI0WEWUvwe3raufOnVs1bNgwFp6z0+J3ys6r91kESUS3eJ63qK9za2hoGMdOkIjI+bEQcmycA7vzzfM8z+/rnAZTe7FzL89tvgUA/1JKTRuq7o++789ExLPj8Z03ZsyYMyZOnMhCyEEbQRCcHTl/zuQOsgjWdd35g7az0jEhIASEgBAQAkJACAgBISAEhIAQEAJCQAgIASHQCQERPsqpIQSEgBAQAkJACAgBISAEhIAQEAJCQAgIgQFKoEz0+E9EPN513T/1RXeamprGhmF4LwB8EgCedhznKzU1New21B7GGHaS+Qa/QEQ1nuc1dye3fD6/i1LqjwCwEwC0ZDKZA6qrqzdr0Xt32i0vGwRBlojY6XE7AAiKxeJZdXV17DI25CMIgulEdHE8xr9BxIvYwbGxsXGfTCbDgsfE6ZOL3BGNZV5rzc/rhTHmomiMz4sFNO/y4nxr7UGIOCGu20fEGVrrfw156AKg3xBgwQMLHK21JddGFjYqpdiNbveNJPkmET2LiM9GLlql59bW1udOPfVUduGS6CYB3/f3VkodSEQHImLpOSXKK6/t6cQdksWQbW1tz0yZMoXdsyQ6IHDdddeNXLt2LYsf+dHu1vvBLZ1ejgTsOwLAsPjQtACS5wKXaa2v3lywZfeW30eCsUnJ9b9QKOxvrWXxI98f/oaIdxNRbbotIrrM87wLk9eMMYNe/Iiz6ddI7W6ZaRwvKqBVuzlvHWgJ7Dqo4vHZ/g27zQbDQwC/obOQXbs2GsaYpQDwMSL6hud5d6cLd5ZHBdqXx6mV4xWQs8oOf/UdGrkCEMYAbSCuZZlfex7R/KCk+tNab9b/M/P5/GeVUjdH+zTsekPLYW8/2LZvIsbZVDfXf59glj27XWixyWODIDiKiNjl8WvR3Ig/M7Mzmczs6urq5R0dPObq955YZUd+pvy9seq9NiRauQ4q311DVatK73fCbVfnrVd+PPzmXVN1sAM7z71ZQNypMyMLaqJNPY5FRBY78uc6iT+w2NFauySXyz21yU4PkgK8sX27egEAACAASURBVEtVVVW7OyM7MrIzY+zQWO7OmOlit1mUsyJ5IOIKIir9zs/8u+M4K1paWlaEYdhWVVW1TRiGo5VS7PY3uqKiYpvoHBoNAO3PAND+OyJuEwmRO3qf3SN7KlhYx4Jzdprjx/OZTGaZ4zjLJk2a9E5PNSL1dJ1A7L57JP8NoIO5Z0kEyW6QWmseuz4L/g6PiKch4qkpF8iH440J/rfPEhmEDfm+fwEiJm7YsyZMmDDt8MMPZxfuIRVBEHyLiPhcGs7zQGvtGZ7n/XUwQ0iPPRH90PO8Xwzm/krfhIAQEAJCQAgIASEgBISAEBACQkAICAEhIASEQDmBzfpHoWAUAkJACAgBISAEhIAQEAJCQAgIASEgBISAENi6BMpEj/9wHOeEmpqaPlmUHDvzPQQAeyDio8OGDfvaySefvCZNJAiCexKXRl5I7bputxY5slOgtfYJrhMRlzqO84Xq6mp2LOmziB0tWfCYA4C17J6jtQ76LIF+3FBjY+P+Sql5iHgoGzFFQhgWPF4ei1UviZwoJqfSv0cp1ZjNZn9V3iXf909WSl1IRHvF712PiKOI6Pj494eJ6ArP8xb3YxyS2iAnMG/evN0rKytZ0NgucIydHDt1cGJnL2vtc4nAUSnFDqbPaq3fHOS4tnr3CoXCrmEYHlgmiOxMjPpc4g4JAE8R0TO5XO71rd6JfpaA7/tHK6W+T0QsgkzH60S0I2L7v5raELGCqKRV+wciXui67g2b050gCPg+kicidud7kYjqPM+7i+vyff8ARGTx494sfiSi+9kBp6yds7XWs5LXBrv4Uc2in8QbCKyPAaHNIVq+s7NydwsYvmeHrVtDVSNDUB0Ny6X2LJy+sfEyxrDz9e8jLeJr0ZxofHnZzvJQQHasek9VYjFcbscsBSqJtnYBgI6EWe15bInwMRbJsvPZR5eF45dfvfYYdpbe3P+LklVwKExFnv92GvH8/MxIHJycjzcppWZns9lHyw8qFApHW2vZEfubt7V+9iN3tbJxdlkgtAHBKwDwLiDgxrgdXfkkHFtZmjqzsL65srKyuTNBmjHmc7FzGIsd90i1yscuUUotHkzO5vX19ZlddtmlXcyolCoJGFnQyMLGMofGUd24ZrGQuF28mAga+dlaWxI0VlRUrJg8efIb3aizx4ouWLBg2Lp169oFlCyQjM7H0YmIslw8mbyeiCiT9+NnZyOJvR593+PNadqFkUqp57fddttlg92JrccGawsrKhQKX7bWsuPiceUO40TEm9PwtZBFkH02Dw2C4ONEdBpr15PuIeKvI/H9PNd179zCLg/Zw3lOhohX8AZUiHgvEU3jjYeGGpDGxsYxjuOwG/EBvCEH/61ma7id9iX3IAguJaIL4jYnaq15LiwhBISAEBACQkAICAEhIASEgBAQAkJACAgBISAEhgSBzf0H35CAI50UAkJACAgBISAEhIAQEAJCQAgIASEgBIRAfyRQJnp8MQzDibW1teyM2OvR1NS0exiGvKp6e15ot3z58q/X19ev5zJgjOFF4V/kZHjxpeu6t3cnMWPMt6MFbLfEx9yutT6uO8f3RNnGxsZDHcf5KQB8IXLreZCIpnqeV1pNPtTDGHMGAJScvPgcsNZeFDmNsJMaCx6npPg8FgliGj3Pu66cWaFQONRay06RLKDg4MWvvGB6UlT3tgDAQtoZY8aMuUIWTA/1M67v+t/Q0LCf4zj7IeK+7OCYeozoLAsWNrKDIwA8x8+O4yQCxz511+k7SgOzpblz5+4wbNgwXhiddobkce4o2CXtSRZCWmufDsPwGXHk/ACTMeaTRHQyImbja3XpdSJazYKaBGbscJf8/4nvnT/WWv+2u2ePMYZdo/MAJVdAi4h1ruv6XE8QBJ8iIl7wvRcivkBEjwDAD9NtKKVqstlsu9v0oBY/zqQ9lCoJ3qq6yzku32oV7ANT8Z8bOz4IgiuI6FwWrmitWdCyfvRgHjzf5c0vuIHuOj42NzfvUywWWejzMQB45bQ11Y8WyTlxg3wR2iqAXh+Dq7ethOKoNVRZfIdGIgF2JPK6zp6Fp3TExxjD94mzEJFFj9sR0eORWGy253k3lpePxUCXAQDPd0vx73D0S5esnbirBbUxcVmnQ5NBCxeMuGnpTrgqHwse15UXjnl+m4j+CxE/kXqfBSNLiGiJ53ksShowwc7L1tpxjuOM4+dIFz1OKVVyZ+SfU49ONyrooLO82cl6boxpQWMYhiuUUivGjBmzYuLEia0DBtYWJtrQ0LCb4zgTYjd2dtzdJ3be/egmqv574hCZCCPDMFxWV1fH551ELxAIguCLsQjym5Fr63pOskT0AIsg29rabumruY0x5hAAYPfH76W6+0simud5Ht+7JbpJoKGhYVwmk2HxI9+TeA42zXXdxm5WMyiK+75/EyKW7u+IeL7rujMGRcc66YTv+zMRSw7UPC8+vrt/axvMbKRvQkAICAEhIASEgBAQAkJACAgBISAEhIAQEAKDm4AIHwf3+ErvhIAQEAJCQAgIASEgBISAEBACQkAICIFBRqBM9MgLSXmndxZo9Hr4vr83Iv4ZAIYBwF2Rs8BR5Y0aY/4QLZ7+D34dEb/uuu7vupOY7/vnISK7FrGQgheMn9Wd43uibBAEpxEROz0OQ8SfbbfddmeJ+A4gn89/hF0e2Zko5nzphAkTLlm2bBkLGM9P2PM5woJHrbUpHw92YiOiy1k4E7/HgsmbAeBLAPDV+LWbHMeZ0VcOpj1xzkgdA4cAi1OUUvuFYcgCRxY37svP5e44ZT1iESMLikoPInouDMNn6+rq+HeJAUpg7ty5o0eMGPFJdocEgPRjgx4h4nIiYlflJ4nozxUVFc9UV1ezWHtIRuyywyKG2lhYlHBo68TBj+cELKj6seu6f+oONL5vWGvZNfKweG7xU9d1p/HP+Xz+QMdxFsauwTwn4jnIf6brJ6Lvep7X7jg8mMWP6io6HxAu7w7f9rIE59qzkec+G41ocwoevwMA4Bit9R0dFe6JPMrmu49EwtnShhpdCZ6vsLAHEflz/bq19tOnvu/dQgAHlR9fAeGrO6p3ts8gVa2lipVv0zYvF0mx4x+LbdcLBHg4PAsPLn+d3atZ8Bi7TrHL3+wxY8bM7mjumM/ns0qpS6PTdycAYMHunUqpO9n9bEu4HZB56VdPnf6R75bnZoz5MAsjWOwYbTLBLo9JvBMJohYjYknwqLXuN2J9dlyvqqpqd2dkR0Z2ZowdGsvdGTNdOSfiMiUxY7lDIzszspCxWCyucBxnhdZ6VTfqHPJFFy5c6KxatWqCtbYkhEyEkUTEv++4EUB8zrU7RPIGKJlMZpnjOMs6cyod8rA3A0ChUPgMiyCJ6EhEPLSsCt44aVGxWLylL+a0QRAcwwLIaKOCI1J55JVS12SzWZlTb8b4GmN40yHerIn/PjO/oqJi2tZymN2M9HvsEGPMf8ccuM5rKysrzxjM15EgCObGbqpro+8l30kc0XsMqFQkBISAEBACQkAICAEhIASEgBAQAkJACAgBISAE+iEBET72w0GRlISAEBACQkAICAEhIASEgBAQAkJACAgBIdARgbJF4C84jjOxr8RhsTvNX+K8btVaH1+eozGGRZGf5NeJ6IvddXAwxrAzYOLWVKu1ZpenPgt2jQEAXvTProMrEfF013Wv77ME+nFDvu9XI2IDO0lFC2cfjdy8LrLWLo0Wo/uIyItYOV6IFjg3trS0NE6ZMqWlg/PjEiI6GxGHR4te34xdI9ndkRcqcixDxBmu6/68H6OQ1AYIAf48s8DRWltybmRho1JqXyLafSNdeJNdG9nFkQWO/Nza2vpcXzniDBC0gzrNBQsWDGtra+P7GDsbsmjq07FLJF+3yuMtdoWMxZDPKKX+st122z0z1ITyxhjeoICdgHdNACHiGiIaGf8eAkDaxe5aa+2Pc7ncq905mYwxLH78fnzMjVrrksDRGPPpyNVvIQCw69iL8ZickK4bEY9mYVnyWkr8eK/ruonzcHfS6Z9l6ymjtimdk2k3v67kutTuBgfAROSx6jSampoODsPwQQB4a8KECeMOP/zw9Ry/2w/cwjz8t80+SikWtH6cHR+ttRM9z/trVzpijNk53lCBHbtXhWH4udra2ufVLHobAMaU17GLWtmawbAyJCwWwVm7wm63DBAyQCVx5/pB8JY9G9udA40xH43Oc3ZeSubE85RSs7PZLLvGrhfNzc3ji8UiuzzyHJPnyZd5nnfheoW2kFsyfk1NTWPDMPxOLAJONpXgpni8liDi4jAMl+Ryude7wrS3y+Tz+YMdxzmEiFiUxc5wPDfsarBIcaOCxra2thV1dXVcRqKPCSxYsGC7MAwnFIvFdofIlGNkp27aLFhGRN5coF0YqZR6ftttt1021O6xPTlkTU1NnwjD8AhEZCHk19N1xw7mtyilFmWzWRZE9lr4vv+D6D5yWrQhwmfjRlaz+2Pkljunv1yXeq3zvVBx7KjJ4kfeIOBpIpo2FIVwhULh89bau/gegoiPFovFqbW1tY/2AvJ+UaXv+wE7sCPiOyx+1Frf0y8SkySEgBAQAkJACAgBISAEhIAQEAJCQAgIASEgBIRALxEQ4WMvgZVqhYAQEAJCQAgIASEgBISAEBACQkAICAEh0JMEykSPf0PEid11TdrcfGJRQbIA8n+11uwa0x719fVq3Lhxf0VEdvbgxdyf8jyPnfy6HGmnSCL6hud5d3f54B4o6Pv+1yNBHi8YZKHL76IFZGe4rru0B6oe0FXEi+dZ8Jg4aM1cs2bNRaNGjToyct7xYyeX5Sx4DMOwsba2dmV5h33fn4SI7M7Fi575/GhUSrFj1NSUy94ca+0MWew6oE+XrZL8vHnzdq+srGRBY7vAMXZybBenlCeGiC9Za59LBI5KqWettc9qrVmQKyEE1iNARNjU1MRCSH6wGKokiASAsR2gYsEfuzD/SSn1DCI+U1VV9czJJ5+8ZrBjDYLgdCI6N9IisvCsFET0buR+Nzr+tSUSt7N4Pnl7JjtAaq3ZJbJLYYzh+3Qiln8sk8l8vbq6enU8T7kpdulj0dkzkSD1W2WVfiW9KDwRP0aizEu11tO7lMBAKDSH9lEhsMNl18SPCH+2ACfAmcibF2w0jDGXAACL9QKttd5o4c3Mwx9hKjdX9MhOpJlMZhERfRkA1iqlDk0EPGoWvVbmTlpKfzeH9csQKiCnlZw1r9kxz3VF+BgEAbso8jnMgtvb2eUxEtHe1xET3/dPREQWPfI8+QkiurBTUcpmcjMjg5eIiNvh+Vr5uc/u6yWxY21tLYuDt1qwmyOLHGPnORY5slCn3LWxlcWMiLiCiDp0aGRnxtWrV68488wz1261zkjDW0SgoaFhN8dx2h0i488Hf1fgz9TGgt19l7FDZCKMDMNwWV1d3ctblNAQOzgIAnbpLIkgI7fkb6a7z/PkaL6TiCAf6C00vu+z+JHdo0vfEQHgFQC4xnVdFpS3TxZ6q/3BVC872iPiFbELIHftAq315jlAD3Awqb8rsbPxGVrrawd4lzpNPwiCa4noZAD4t7X2hFwu99Bg7av0SwgIASEgBISAEBACQkAICAEhIASEgBAQAkJACIjwUc4BISAEhIAQEAJCQAgIASEgBISAEBACQkAI9HMCZaJHdr5g55tuCQs3t4vxzvmP8PFE9HPP80pONUnMnTt3dFVVFYvY9uDXHMfZu6amZpOL55PjY5fFfwJAyRkqk8nsW11dzQtZ+yyMMefETo/A4kfXdVmkN+TDGPNdFjQCAAvIniKiizzPW2yMmQEAJUZE9Ctr7bkdLaTP5/NfVkpdAACJ29CtiLiAF+Ynzp6I+Htr7RV9LXQd8oM7gAHwNQMRj4qcR48EAH50JD4r9TB2r2H3xufYydFxnETg+P4ARiCp9xMCxph9Y5djdoj8VCyIbHc9TKVZRMQnrbVPJ2JIa+1fBqvQ1vf9cxGRxXGJ4yM7d40momExExYqlRw0iWhJRUWFrq6uZgF9lyIIgtOIaG5c+N+RkP7b2Wz20Vj8yII/no/wvII/+0exeILFq3F77W7UhUJhpzAM7+NNG6Jrxfdc12XXyMERhirUe3ApAPD8RnXSKUKEe8MinAn/jTyP22QYYx4HgIOI6ATP8xZt6oDZ/vzjftt64K13tx0ABJ3+OzIEhJl2JEz3yey9uaJHFn0Q0aJYxBMi4lfTQkScTb9GgqPKc95erbYjsUW1kVr7Jo1+sZUy6wBhDBDsWV6WAH5DZ+GR+Xy+Xil1Ufx+vdb64o5YxEKUSyMB8Jnx+fezioqKC1msu1F2hir2Wffvm18o7njsprhdPeq6x4dDy3eJaL1NSWJ37iVKqcXZbJYd2bdKXHPNNeOrqqpY4MiOjvzMwvHy4M8/i6seCMPwgdra2q2W71aBJI2uR2DhwoXOqlWrWJTHQuF2YSQR8e87bgTXysg19P8QkYW+v9Nas0BSogsEmpqadmcnSADgB8+ty904Z1ZUVMycPHnyG12orltFZs6cOXL06NF8jWQBZDK+f4m+f87TWptuVSaFIQiCHxERbxKxIyLewt/ZXddlofCQCmPM/JTD8gzP884frAB837+RN0UjIhZ/f8fzvCcGa1+lX0JACAgBISAEhIAQEAJCQAgIASEgBISAEBACQ5uACB+H9vhL74WAEBACQkAICAEhIASEgBAQAkJACAiBfk6gTPT4fCTe+V5fiR593z8MEUvuNezu53leLo3LGMOuTn8AgF349Uwms0t3xAtlTpJvZDKZj25yMXgPjlehUNiViK7kxeKIuJyI2BGAHaOGdNxzzz2ZZcuWscujG4OYW1lZeVFLS8sOkVuSj4hfiV8/T2t9RTksXjxbLBbrEfFH8Xt/UEpdHYbhGERkIQYL1dhiaYbWetaQhi2d7xKBfD5/sOM47DLKi7H/o+wgFjGywKn0IKLnwjB8tq6ujn+XEAJ9SqBQKOwRO0OyO+T+iMgin707SYLFPfwoOUPyI5vNstvRgA8WfEXui9dFfTsh1Rl2Uf546vdEAMniRZ3NZm/raseNMSygujkRSSilarLZbHNTU9OBYRiyIO8jsfiRN2L4WuR8VExc5RzH+XRNTc1T3Fbs9vxbdpkioiM8z/trV3MYEOWupE+jA7MR6EvQufDQAsKVLDwEjZ26bwZBwIJHFj6uHj58+M5dcTE1xvyaxacv2h2fnLnm2zcSwsEI8AUAaCWAPyDBI1bBHXAmLk3PdxFxqbWWN/no0niwUGrlypU87onT4TFa6zvSY6Rm0U8A4LzycXPQwja0tvU9qHqxiJlWIGCHUp7XVpSXHYPvzbt8xA27IOLx0QYOf7fWnpPL5VhYskH4vv9VpdRPiOizLL4HgOldmWMGQZAlIt404sOv2rGwtLgb/Cnc45V/hduPCkGtYW4fxdfe+NawJ8bu47zG98REYMw5sFhoibV2ydZyfWpubt6nWCweykJHAPgcALBAvDxYhPNgJE59gIgeEIHagLia9IskFyxYsF0YhhOKxSI7BK4njOxArMcC+N9F7qL/19bWdm9dXR27h0psgsCCBQvGtba2lpwg+b5YtsHItYg403Vdvp/3aMyfP3+3YrF4RuxYmFx/HySieZ7n3dijjQ3yygqFwv7WWhY/8j3iX0qpadls9n8Gebc36F4sAl0Qv7GooqLijMmTJw9KZ9ggCG4louMA4IUwDE+QDQSG2tku/RUCQkAICAEhIASEgBAQAkJACAgBISAEhMDQICDCx6ExztJLISAEhIAQEAJCQAgIASEgBISAEBACQmAAEigTPbKY53t9tYgpJQZgcldrrUtuNUn4vr83Ij4EACyGg/fff3/M1KlT3+kq5iAITiKiX8TlH9Faf7Grx/ZEOd/3j0XEK+MF2YvDMDyjI9fCnmhrINURBAEvcmWXR3Y6elYpNT2bzf4qn8+fpJRi1w1eYM+CkWnRmLFYZL0IguDi2NloVCScXI6IVzuOc2+xWGSBZOL8eL1SakY2mxVh2kA6OfowVxZVs8hRKcViRxbasutoOv5ARHci4q+11o/1YWrSlBDoNoHm5ubxbW1tLIJkZ0h+HAAA+3dUUSTEf55dIVkMyQ/+uTsuyt1OrpcPKBQKh1prfQD4GDeFiOwWxZs4sCiqPRCRN1i4XGvNgq8uRSyuZJe4T8cHzNFaT40Wf3+KiG4FgN15wT8A/AMAvhSJ3loiwX0Vl41cBT+W3IOCIDiTiFiEf1d0PdnAEbBLyfTHQlfRvgqBN3P4RBfTe8YCnAhnYYfOUMYYdvG8JHLUvFZrnWxs0GnVvu9/DxH/lws4jnNITU0Nzxk7jC0RPXKFQRDcyG7o8Tn2X67rltpdL2bSHo6i5wlwA0FjV/ggULF+xI2v7qje5fNqURiG53Q2b0yx4nO+uaWlZfppp522UVfTIAhOjwWP7fc7PjYSQM53Xffh6667buTatWvZsarcteolAFiMiEtc1/1NV/rSk2ViQSx/nlnQykLHD3dQ/5MA8LC19oFhw4bdP2nSJBGg9eQgSF0lAvGGOvxdg+eN/Fz+WX86EUI6jvNgX262M1CHqKGhYZzjOKcg4ikAsF/SD55/swAym83e29N9i+/hp0X378mpuu9AxGu2xjWup/vXl/UZYy5P3TNmTZgwYdrhhx/OG0EMmTDGfDQSgD4af5dcSkRTPc+7ezAC8H3/rtj1emksfnx+MPZT+iQEhIAQEAJCQAgIASEgBISAEBACQkAICAEhMHQJiPBx6I699FwICAEhIASEgBAQAkJACAgBISAEhIAQ6McEyhaBs4vZ97TWLITo9TDGfJMdY7ghRJzhuu56i6zz+fyBSql7IkHktnEylVrrTl2CyhM2xlwGAD+OX79ea31yr3cq1UB6Qbq19uJcLlffl+3317aCIJhJRGfH+QWx6PHfQRDMIaLT+XUiah4+fPi5p5xyCjs2tocxpgYAWBybLIqdw4JZIqpFxHPjgn+Oz6cNBQn9FYrk1WcEgiD4EosdWegYLahmh6x0vAkA/6eU+vXatWvvnDJlCounJITAgCVgjGFxUyKETJ7ZHbKyvFOIyMKmZ4iI3dxKgsi+mg/0FOB8Pn+JUmoqALAonuNPiLiaiNgZrhSx+PF3Sik3m82yWLFLYYxhp8jE6e8OrfUxvu8foJS6jYhYpPYyEb2CiCzMSlwmbRiGeyfCNWPMzyOBJAs7Zmmtk/tgl9rvl4XqaZjapuT+xwv+uxN/t6sjkWo9tpYf5Ps+O/QdTETf9zxvk85Rvu/fHzmtHUpESzzPO7azJLZU9GiMYWfRH3L90TjXeJ7HYsENwhjz/btaD7zhttaDusOjvezxlY/BNyqf5vP0Itd1WQC6QTQ2Nn4mk8nMIKKvA8CriDjddd35G2swCILzrLUXIuLwuNw6AGh2HKeZnUnz+fyOiHg+IpbmYXHwHGwJIi5et27dkilTprCot9dj4cKFlatWrTrEWntwLHJkoWP5xgSc/+OR+OIRdnNsaWl5YMqUKe/2enLSgBAoI+D7/mGxSz2LINcT28dF72chJBHdN3bs2IcmTpwYCsSOCfBnf+XKlSx45/tkerOiJ2IHyIU9zc4Yczi7P8YOu6XqiegGx3Guzmazf+zp9gZrfb7vfye6v7D7416IeC8R8eZFQ27TGGMMb77A5y5/zs/QWs8bjGMefZ++h4i+HM2Ln7TWnpDL5dj5VkIICAEhIASEgBAQAkJACAgBISAEhIAQEAJCQAgMCgIifBwUwyidEAJCQAgIASEgBISAEBACQkAICAEhIAQGG4HUoqW/Wmu/l8vleAF7r4fv+yciIjsEdbi42xjDC0fZ6Y8XaL+vtWYHwC6HMeZmAPhOZ/V3uaLNKBi1/UlEnBsvBnuRF5G7rlsSeA7lCILgi0TUAACfAoAXiegiz/N+USgU9o+dulgssjoSjJyrtc6nWfm+/1VE/O/Iyecb8ZgutNbOQcSdIpOnS1NOU1e0tLTMkMXvQ/lMW7/v8+fP362trY3d1Q4HAF6gOa6Mzh8AgB057tRaPyjkhMBgJ9Dc3LxNGIaftNayG2RJDImI/HOyyUA7AnaGRMTb+MFucAOBjTHmw0Q0HxET919efH5HJPLaDQBY9JnEKkR0XdftspAiCIJZsdsw17FUa/0JvufHmziwA92rAPBa9Pt/ENH7kePzCABY2dra+gl24mP2bW1t90U8D4yEppNc12Uh5IANNYuu5oX9m9UBgln2bFxP/MlCUkT8E7tmOo4zvqam5u2N1e37fjUiNsVlPqO1Zse/DsMY80TkWPgZRFxqrZ3oed5fu5q3MaYAALzxAketftd9SCEcSQo+hwQszgMCePCAzD/D4yqfmDhOvQOXrz2BlodjuvW/0fFqJZw/4lcvOEDnaK3ZTXSDMMacCgBzP5g+48JisTi9tra2Q7el2bNnDx81atT5scNjUhe7pjcrpZrZjbRQKOxhreWNR5L+cbkX2QGSH1prPp97NWKBNs/7WeDID96UoHze/yYRsdDxUXZ0/NCHPvSACMh6dVik8s0g0NDQMKqiooKF2Hz/4Qd/50nH+7EI8vcA8JDneXxdkuiAQKFQOJGITiGiY1Jv8wYNM7XW/H2yRyMIguNZABl/X0jqbmhra5t56qmncrsSmyCQz+c/wuJHRGRn5NWIOM113cahBs73/StSGzLNGzNmzBmD7X61cOFC5+233+aNKj4fbSj0aFtb2wmbcpweaueB9FcICAEhIASEgBAQAkJACAgBISAEhIAQEAJCYOAS6NY/9wZuNyVzISAEhIAQEAJCQAgIASEgBISAEBACQkAIDBwCxpjLAYAXO/+VF6i5rru0L7IPguBHkTvSgrgtFrldmW7X9/0jEZGFgg4ivhEtmNuxO3kZY3gxe+IIeJLW+pfdOX5LyhpjPg0A7FA0AQBY2Hl6Xywa35Kc++JY3/enwrFdMAAAIABJREFURyv0L47butZxnItqampeih0cWVDAK/g3cIeYP3/+nsVikRftV3OZyN3oIaXU1W1tbQ9lMhk+b0ruS5Fz36+LxeIVtbW1D/RFf6SN/k0gCIKvRc46idAx7RjDia+IFjXfR0R383kjn8/+PZaSXd8QmDt3blVlZWUigkw7RLK4PAle4Myuh7e7rrusbzLb/FaCIPihtXY2Ipac4iJBw1vx3ILdH/eM7x1grb3K87xzutqS7/s/QMTr4/JrwjBkMV0FO8XG4koWir0OAAfwxg0AwOLHfziO8x8s5Is3Abgvci9+l4iOGLDCl1n0RQXAYvHN/f8fWQWHwlRkd6RS+L5/LiKyYOB/onPs+5saE9/3n2QRKbtzeZ73g42VN8ZQfB58vJuiR3ZrquNj19rM2WeumbwTIJwFAKqj9hAIvl7xtP1c5Qsqv/Yb771pRyfuoxvtzq7O2/CDynt+s0fFylxHTqSNjY17Oo7D854T+NyJ3KQu1FqzAHKDmDdv3ocqKirY8ZzdT5Pg83J+LHj8Rz6f/4TjODy/+q+kQCwKnb927dr5U6dOZYFkr0QstuTNLj5HRJ9FRBY7lp9H/4yFjix2vN91Xd6kQEIIDCgCxpidYxdIFkF+BQD2LusAfy5/F713v1LqIRYjD6gO9kGy8eY37ABZ+s4XX8fZVXkmi+y01nyf7bEIgmAyEbHAPNkoga+3fB+4vKfb6rGk+1lFyb08Tmt+RUXFtMmTJ7/Rz9Ls1XQKhcLR1lredIP/TnG3tfaM7sw9ejW5HqrcGMPzW54H8mflPhY/nnrqqewULSEEhIAQEAJCQAgIASEgBISAEBACQkAICAEhIAQGNIHN/cfngO60JC8EhIAQEAJCQAgIASEgBISAEBACQkAICIH+SiC1cL/VWntULpdj54lej9ip5pq4IRYFrrdoO+0ECQAvaa0/0tWkiAiDILBJeWvt53K53ONdPX5LyxljeOE2ix73QMQbXNfd6CL8LW1vIBzf1NT0iWKx2IiILDRZrpSans1mm+vr69W4ceN8RMxyPxBxNhFN01q38e/xWE6PF+2zC9k/AGAOny9BELAbx4WRe+QOsbvWjN5w/hgIfCXHDwiwICSTyXw5JXbctYzNIyysRcTfZrPZe4WbEBACXSNQKBSOC8Pw24h4HACMiY+yLIAMw/D2tra2Rf3ZYbehoWG3TCbDmzykBRNPAwCLIFmEkgQLET2t9XNdIeP7/scQkecXJVc6IjpBKfU8Ed0FAHz9YYH1St6EARHXEBGXYyfDg1k44fu+FzkWs7Px/ZWVlUdMmjRpXVfa7U9l1CziTSXaRXNJbg5a2AbWrRuF64a1UGb1GzT6LUDYBQgqOsj/OnsWngIzaX92UNynYvnZr4VjdlhLFe+2QuZuRHjMhnAnnIMbuJH7vn86Is7hOpVSH9uUYCgRPmqtu/z/St/3ZyHimdzG0vDDV81be+SRKYfpjQ7H9vjuagfWfOXftPOJAMDC2g6FkoqFkpVPw9GVT158mq6u76jSIAhOIiIW3mzH7sRENL0jwWx8vrPgUafq4flTc+LeGM9VedOTb6XK/JHLtLS0zJ8yZUpLT59nsStqWuTIDrPl8QwAsLiRhY4P9tVmLD3dV6lPCGyMQGNj4z6ZTObgeL7KYkgWRrYHIj5rrb0HER9yHOch3iRGiH5AIN5ciAWQ/Eg7VOettVfmcrl/9iQr3/fPREQWQO4R1/svFkBqrWf2ZDuDtS7f97/OGxlEm2XwplBP8/d8z/N4jjRkgl2+i8UizyvHR5s4vcwO2Z7nLRpMABobG8fwtSredOy3mUzmxOrq6tWDqY/SFyEgBISAEBACQkAICAEhIASEgBAQAkJACAiBoUegy/9IHHpopMdCQAgIASEgBISAEBACQkAICAEhIASEgBDoWwKFQuEz1lpeeMYuSLVaa1583+thjJkGADPihiKjNR2kGzXG8ELGn8ev/VVr/fGuJrVw4UJn5cqVLJor/R3KcZwPsbNSV4/f0nLGmENi0SMLHhZorSdvaZ0D/XhjzBnRwtSr437ciIjT2SWsUCh83lrLY8+uYq9Ya6flcrkbkv7GThvsUvSJyJG0FRHZ4XFORUXFbkR0GQB8g8sSUcFxnBkdOSMNdHaS/6YJFAqFL4dheHgkaPwyABxWdsQr0aJydnW8Tyn1m+jzyIuVJYSAENhMAoVCYSdr7XEsgIxc2I5OVfM6Ed3GQkitdcnZpj9GvNkDCyA/nORHRE+xW2Aq37WIqF3XTdwcN9kV3/efi9wJ94kLTieim1lgDQC7ENHrkWiOnaL2SpwfWYC9fPnyr9bX11tjTCMA5BCx0XXdkqPgQApnFj1OAAeV57yDWg0OFN+rwnDUOqp4599227/HotmSy2Y6EOERsvDgxhwUAcACwpV2JEwHjaXNETiMMew6ujcRNXqet0l+3RU+plzR4X1befFZ7/+IN7P4aDfH6O92NXwMRsM+ysJRhHAwAnxBgbV7Oq/bTzov7bxf5pV/7YpvTvE8j91U14tYUHAVAPCckh0r2eWRz+Pycvs4jnMBAKQ33GDnuObKysrmSZMmvZPP57+ilGLBI4utkmAX12bXdZO5dze713FxFleykyM7OkbOyvxc7nIXxgLHx9nV0Vr7cE+LlnqkI1KJEOhlAr7v/wci8nfIL8WfzW3Wv0bio9Za/pw+1NLS8tCUKVOGlGteR/jz+TxvivQjpRT/3SC9QRLff3/ak+6w7IZdVVXFYnLedIeF5xzPIOI1rusWevn0GPDVNzU1jQ3D8KfR9/2auDMXdHQPG/Ad3UQHfN+/Nd5AhDd7Ot913eTvYYOi6/F3hIdjN/XFY8aMOXHixImtg6Jz0gkhIASEgBAQAkJACAgBISAEhIAQEAJCQAgIgSFJQISPQ3LYpdNCQAgIASEgBISAEBACQkAICAEhIASEQH8jYIwZwY5EsQPfXK316X2RY3oBORGd4nnedel2jTHsTuPHrz0RCSg2WEzfWZ5R3ewitJb1jrww3HVdBxF5gXifhDHm8Fj0uFO0o3/Ais4+abifNNLU1LR7GIazAeA7HaT0VjQmFyWOjMaYKZEA4mdxudujcTs3cdiKnSFY8HhU/P4vWDiptX7S9/0rEPHc+PXHAOAKrfWt/QSBpNFHBIIg+BIRHQsA/JiQbpaIHmBREYsdPc/7vz5KSZoRAkOOALu3xQLIbwPAZ1IAlgLAbY7j3FZTU9NnbstdHYBCobBrGIb1iFhddsybiLg90QfTBiK6xvM8vld1KSIeNyf3PyJaGM0/LgIAvgaNR8Q3iOj9aEOE3YmIhZXDAeBWrfXx9fX1mZ133vkeADiEiOo8z2Mh5IAJNYt4c4nEBbQ9792ct6CNVEn4GBIWX7EfehoQMkBwQAedYwEcz926Es9YgBPhLFxmjGEhCm+EANbaPboimuuO8DFyD2cR68VxUpfm3nNZjMSbOXQ/CGbZs/Hs5MAgCI6PHEDZMeyjiPirMAzP6Sh/Y8w3EbGBiHYHgAeVUheWOxY3NTUdGIYhCx7b51+xoDcRPK7zfZ/vl+cj4ueTHIjobhZFep53Y/c71PER8aYq30FE7t9+ZaVWsUMqixz5OZPJPDJ58uQhL+DqKfZSz+AgsHDhwsq33nrrEKXUwfGGHuxKnHaK5esl3zMeUko9ZK19iB2EB0fvu98LYwy7PiYOkOwqmMT9AHBlT27GYIzZGRHPIyIWQJaCv3copa52XfeW7mc/tI4wxuT4uzsAjEZE5jWNN0MaShRiB9FZcZ+vraysPIM3JRgsDIwxvLHIIzz3jTa3ullrzW7XEkJACAgBISAEhIAQEAJCQAgIASEgBISAEBACQmBAEhDh44AcNklaCAgBISAEhIAQEAJCQAgIASEgBISAEBhsBKKFewYAXET8TTabPaovBILGGBa6JSKCiZGT401prr7vn4aIc+PX7tdas+tFlyJ2YngvWgCfISI7duzYyokTJ/LC0D4JYwy7D/LCcXaBmKe1bl8Q2ScJbOVGgiA4iohY9LhvB6ncGobhRbW1tX9uaGgYVVFR4RPRSVyOhSGu617CP/u+vzdiSRTgxnXcQ0RXe563OAiCE4joQoCSYGIdIs5Yvnz5FfX19eIisJXHvq+aD4LgUymxY1oQ/U8AKLk6Wmvvq62tfbGvcpJ2hIAQ+IBAEARfi4RWxwEAP3ZLuMQi5NuVUjdls9lX+hOvIAhOikSO9ezEyHOgSODG/79iJ0HeRKEURPSoUirnuu6fupK77/sXIOKlcdmlYRie4DgOC1R2BoA34/r553XR4v9hAHCt1vpH8fXtPm47avNIz/NYsDEgQs2i16Jb+LjyZFn4WCS1phLDkQRA/wq3f3Ijwsfu9vXvX7N/PuCE0Y/+LWb7E601iyA3GinBQUl0urHCvu+fi4gs0OC4Ur/n3qYAHkwcxTfVVgfvk1VwKEzFh/L5fL1SioWxPA+60HXdknizPIwxPK/ijSC43E+XL18+PT3vaWpqOrhYLF6IiEekjn2YiOZ7ntfMrwVB8J/W2h9H4kp2z07i9tjhkTee2OIwxrBz/HeIiAWP6VxeTUSOSqnH33nnncfOOeecNVvcoFQgBIYQgWuvvfZDa9euZTfIQxCRxZBfKOs+by7zED9YBJnL5fjnIRlBEPyQN1Yqc7R9joiu9DxvQU9Byefzn1BK8UY8aXfdxbHQku8TEp0QYCdgvrcS0ZcjF+N/KaWmZbPZ/xlKwIIgOIjvjfG9/dFisTi1trb20cHCIP6bDosfPxRtUPRLrXXp7z4SQkAICAEhIASEgBAQAkJACAgBISAEhIAQEAJCYKAREOHjQBsxyVcICAEhIASEgBAQAkJACAgBISAEhIAQGHQEjDHsVnM1ALxULBaPqqure7a3O2mM4QXYk7kdIvoWi9nSbRpjzgKAq+LX7tRaH93VnBYsWDCstbX13VisUIwWHY6IFsCzeKFPgt14AGARAFQi4mzXdbkvQybSY8fiRM/zOlzAn8/nv6KUKgDAngCwFBHZ5WHJPffck/nb3/42jYjOjF2jnieiOZ7n+fl8fhdEvAwRfxQDXUREMzzPe2LIAB7CHW1sbNxTKXUsIrJT1VdTKFYQEV9DFpdfS4YwLum6ENjqBGbOnDly9OjRx6WcICvjpNoQ8TZr7W1a6xv6YrOFrsDge4xSisWPNVweEddELnwjy44NlVI6m82WhGSbikKhcLS19o6kHCLuEy3wvzcW6LE7oo02SNgeEVuJiPnktda1vu+fjIjXAsATjuMcUVNTw2X7feBs+jVSu0Nze747qNWQgbb3K9GOsAT2Zbv9U4AwBqg0B9ji2D/zr8dzw+767Admj3bnXC73+sYqzefzByqlngSA1xHxK67rsjNph5GaJ/P7c7TWU9Us+iUA/Ff5AQ5aGINrYFhJMwuwika8txqGVQH9fwFtcsxIbLll5oif83nGossXEPEs13U3EB8aY1jkxM6fnwSAp+O5Vfu8Od5sgzeD4HKlQMTfE1Gz1prz5M0kqhGRxaB7pHK+USnVnM1m2elxiyMIgiNY7Bg7TbL4kYOd53iudovneTw3lhACQqAHCRQKhT3CMDwYEUtiSAD4eFn17KB3h1JqSTab/X0PNj1gqsrn88cg4imImHabewsRZ7qu+9Oe6ojv+4cBwDmIeEyqzl9Ef5O4XGv9XE+1M9jqMcZUxOJH/u7PMWvChAnTDj/8cP47zpAJYwz/DY43jWLHxzO01jwHHBQRBMHHiegxAOA59QKtdenvgBJCQAgIASEgBISAEBACQkAICAEhIASEgBAQAkJgIBEQ4eNAGi3JVQgIASEgBISAEBACQkAICAEhIASEgBAYdATiRcp3xR07Xmt9a293MgiCG4loIrejlPpG+YLrIAjOixb//yTO42atdXqR4kbTM8aMAICVLDpkJ6WWlpZtpkyZ0tLbfUrqN8Z8O3IhvCX+/Qqt9Xl91fbWbscYsy0AsBsRL2R7FxFPYiFjR3kZY6YBwIz4vesB4Fyt9WvGGHbl4EWP+wMAO3Ze7TjOHBZ8GGPYHZR5spPU32PBY5eEJ1ubjbS/+QTY2aalpeXY2N2RBRVJsJhiMSIuHjFixOIf/OAHLHaWEAJCoJ8SYHGGtZbvkewCmXZwXg4AtyHiItd1f9cf0s/n8yfFDnx7A0CIiMXonlNVlptpaWk5vStzjMhVm10duZ8cax3H2T8Mwwfi+9lKInKijRJGAwAv8s8k4jpjDG8AcRYR/dzzvEn9gc2mclCzSvO3DeY+LAjcBta2jlItlSFh8TU7hh0/d0k7am6q7o29z/9sPGvE7bAnvjbN87xNCll8338MET+LiK7rurwJQ4cRBIFHRHl+ExEbXdet45+dWfQ4AaTdhkvHs8BzBH4w7Xyfqt58w27zUryJwwYCz92dN9ZNG34LO33e5DjOOTU1NVx2vTDGsBMki3F5o5DGTCZzYSKCjeecLHj8dHJQ1KdfW2ubE5FhPHe6gFNLyvD5xA6PWustdiJraGjYL5PJsHCT78+fSbXxAH+m29rabjn11FM36NeWjLUcKwSEQOcECoXC/kR0iLU2cYT8cKr00wCwhIju8DyPHdiGVARB8MXYAZI30Ek2YuBr++yqqqqfnHLKKeyWucURBMHx8QY+7WL0aIODeW1tbfWnnnpqj7SxxUn2wwpi522+f/NGR/cS0TStNYvlhkz4vh8gYja+5/PmTucPls4bY3iuwuPJ81yjtfYGS9+kH0JACAgBISAEhIAQEAJCQAgIASEgBISAEBACQ4OACB+HxjhLL4WAEBACQkAICAEhIASEgBAQAkJACAiBfkhg3rx5u1dWVt5JRPvxInWt9RW9naYx5tfRgqejuB2l1GHZbJYX/rdHeoE3Il7nui4L4boUDQ0NozKZzBsAwIvIWysrK7edNGnSui4d3AOFjDHfBYCFcVWXaq2n90C1A6KKQqHw+TAMr0bEzwPA/Uqpk7LZLIsa1ov58+fv0NraWmD3r+icY2UAL2icUygUvmKtZcEju2VyzLfWXp3L5f7i+/4XEJEX9pfOGyK6BhFnsFByQMCRJLtNgJ0/YqEjuzuyo1ZacHQXix3b2toW19XVvdztyuUAISAEtjoBvmdYaxMnSJ6DJMGijNuJ6H89z/vr1ky0ubl5PIsUkgXoAPBPAPhIkhMRsViCHQNru7Iwv76+PrPzzjsn7tPs3sjuhA9FDo87IeI7RDSMH5HgkoiI/3dW2jzBGPMbAPhGtBnA2VrrWVuTSZfankl7KAXsWlQuFO3S4eWFWDBZCcW319rKD+YUCKMBYZeOHBQPyrzQ6o66f/vq6urVG2vM9/0rEPHc5+2ut81Zc/TDpOBzSHBwaY4B8CAiPGZDuNPfxhyEiPPjuQeLCUtOoBxqFvEYjilvZzfnLVBAwOLOIjhrV9jtlgFCBggOKC87EtbBVaOuu0BrfXn5e8YYdndkl0cWzrwYCXAvTNwbWZjL8yJ2D00dx66KnCPPs9nh8bxIsMuCR94QhIPnXPNjh8c/btZgxAfxJiPs7Bg7VbZvSICIL7Gzo1JqUfn8fkvak2OFgBDYfAJBEBwTz6nZhXB8qiYWPt5BREs8z+N775CJQqGwHwsgYxEkb6iTxPVKqRnZbJbvYVscxhi+Z5yRcuFchYjXuK7L32slOiAQi+n5b1LfivYzWI2I01zX5XvhkAnf93+AiLwxFM8z77XW1m3tOXFPwY//rvNwXN9crfXpPVW31CMEhIAQEAJCQAgIASEgBISAEBACQkAICAEhIAR6m4AIH3ubsNQvBISAEBACQkAICAEhIASEgBAQAkJACAiBTghEi6pvZocWRPy567q97iTk+/79iHgop8MuO67r/iGdWiR24oXfpV3tEdF3XTfX1cGbO3fu6KqqqhUAMDxe3D1Wa82OcH0SxpjvA8AN3BgRXeh53mV90nA/aCQIgslExE6P7PjY6QI2YwyLGtmhcScAeEQpdW4YhjxmZyJisuP/XdbaOblc7jcs/AiC4DJEZAdQ/jvifZEo5ArP8xKH0n7Qe0mhJwn4vv/VSEjEC13587R9qm5eIFlyd3Rdd2lPtil1CQEhsHUJBEHwLSJKnCDHprL5PyJiJ8jrtNartlaW8f2dXfcm8KYKAPAqAOyRzgcR67qyMH/mzJkjR48ezW7GHK+GYXiY4zgsPtkxcod6Vyk1kt0fU3Wz8PJ/iOg+dockoqMGwj1QXUXnA8IGYr7NGUN2UFxFw5e2Uia9kQULDjdwUByLa/7x5pmjNng93W4+nz/CYuauX7V+YeV9bR/neYvqOC+iIyqfxmMrnwAH7PVa65PT5dQs4s0X0oKZ0tssfATAogKbaSX1/mt27LOdCR8dCle3nZ1hp8/1whjDQpmr4xevdxyHXR5fCoIgy3NMbiZ1wC/Z4TGXy/0+dj3nefSPk/dZVBtvJsGiyC0SExcKhUOttSx0/F7k1sQupkmw6PIWdnjsy7n35pxPcowQGKoEeIMgx3F4QxEWQP4/9s4ETI6q6t/n3OqeyYpJ2AKIbAKCiiCKCG7ggvqpKEr8qwgkTFfVTEIggAqKMoiin7JoSKaraiZBkA81KIiCgAIqi3woyKIgsoSdsGUDJsnMdN3zr19bNV+nM0lmXzrnPM88k5mpunXvW93V1Z373h++uq89InIzM19jrb2qsbERkv8WUQsXLpzuOM5xzIyFlroXYRCRGyBAuq6L194BVxiGXyWiuWnKMdqDJH6h7/s/HnDjNdpA5WJYeA3L5/Onz5o1CwtcbRGFBcry+Xz5ucjMD1hrZwz0NXy0gIui6P0i8if0R0TO833/K6Olb9oPJaAElIASUAJKQAkoASWgBJSAElACSkAJKAElsCkCKj7q40MJKAEloASUgBJQAkpACSgBJaAElIASUAIjQCCTDEXkf9euXfuxefPmYWL0kFUYhkhFOiA9wH6e5/2j8mBhGJ6XrOp/Kn4Hic73/fK/e1MXX3zxlM7OTogISLVZWyqVtps9e3YmFvSmiQFtE4YhJkv+JG3ka57n/WBADY6hnavO2yzf9y/uqfthGH4baUXp3xa0t7efNXHiRMiO81LB7R/pBNDy/lEUfVZEMHn/7UlSBh6bSHjcYriOoYfAgLsaRdE7RQQJoEh2rBRWIDhmsmOWDDHg42kDSmBjBObPn1+fz+dfx8yQodb7wu8SKXuKMQaiwAZ/r/gdml/KzEhoe1xEliaJQo/j51Kp9PhwvjaNtTNdLBa3cxznyPR6kKX/Yhhrk/uHq0XkCt/3rxyJcV100UU71tXVQX500/uUfxPR3sz/+S8uYwzFcfyTRDI7eXOSZltb27Q4jmHHoR4xxhzxRNe0ux+Kd5q61E4vPR5vl8Mf9nCep92cF2k7Xn3hfs7jf2HmKzD5nZk/2lOi8khw2egxmyVnJtM9RPSWgfZrO7Pq1RftlIenm1V7MVlnUyIhCS23p3GlNL/e4ZcsWVL3z+X82OJ1h7/+OVvp2G68l1vzq6tfkskH0an8cOVWfIH8juU/SdSVtbV5LZ7E6xykPb5kJy8tC5tMU0k2FDXHccftF068BCnlB/bQAwgeSHkMUxES91DdnWZmLCSx2HXdv8yfP3/b+vp63DNBmMwKYubiOI4XNzU14XrUr0rli88w8+dEpJyKmRZSI68slUpXzZ49e1DS0frVQd1JCSiBPhNILio7QIAUEQiQnyxn6aaVCpDX5nK5JQ0NDUi2rfnCa8PKlSuPT+7b8J7+kIoB4/MLpC9fMVAIzc3NZvr06ecy8xwimpi2h6TNH2RpvgM9Rq3tHwQBRN3/TqXU+0Tk9LGw+MNgnodEABW0V2vyYxiGSDJHojnqu57nIaFaSwkoASWgBJSAElACSkAJKAEloASUgBJQAkpACYxqAio+jurTo51TAkpACSgBJaAElIASUAJKQAkoASWgBGqRQBAExzDzT4monYg+6HnenUM5ziQtCZPF98QxRGQv3/cfqTxeEATzmfnE9HfneJ73rd72JxUInkonEK7p6OjYYe7cua/0dv+BbheGYUOS3tCatjPP87wfDbTNsbB/GIZvSpJCkPKISf//stZ+qbGxEZLDetXW1rZLHMdtRPQhInoRExaTJKIuZj4lFWFXQHicMGHChccee2w7trfWflNETkgbutxxnO81NDT8cyxw0T72jkAURXtZayFSQHZ8W8VeT4vIbyE8bmkTW3tHTrfaGIFBkhYhIA11vQghEiIkhEiIkfi3tfbxLSllaXOQi8XiW4wxEKKRBPmOiu3xev8bIrpsqO9deupjEARfYGYIkHun6dJIlkb6YFYPMnPT5lKiIJ0kEuVzJTF0ReehL93Stc/WG0seZBLaJ/fMjf74G/83L11nisgS3/eRuDe660eyt4npl32QH0tEVJY+K+t1ztrnStas2ca8+sZYuPSM3fq+jSUobk58/HFx8U/OXffZ416yG4Qsbo7lY/ZV2peaGYmf5Tr0xw89dEdpbzwO1iuHLW1F6zpfo7rHuyjXQUJbGZI3WOINkiU/VPePlz5bd8e2PRz810h5jOMYCcgQHrNrE1IvFzmOs6ihoeGeYrG4qzEG6Y64F80KkuNifHmeB/mxXxUEARLhP0NEx1Q08DJkRyQ7uq6bCQv9al93UgJKYHQQCIJgzzQFEgLkYVmvRGQtJEikrU+ZMuXyGTNmxKOjx0Pbi9bWVkjex6VSaHawZ1IBcuFAj7548eJtu7q6ziEir6KtW4wx3ykUCn8YaPu1tn+xWNwJ8iMzfykd25me5w1KovRYYVWr8mMqtuKeHvUtz/PwvNBSAkpACSgBJaAElIASUAJKQAkoASWgBJSAElACo5aAio+j9tRox5SAElACSkAJKAEloASUgBJQAkpACSiBWiTQ2tp6oLX2+jRl73jP8y4ZynEGQbCMmafjGMaYnatTisIwDCpDUPTwAAAgAElEQVQm/p3hed73e9ufMAyR6oMJ3pMhcdbV1b1+5syZQ5pcWdm3IAiamDmbADnH87wBT4bs7dhHcrt0Mjykx12Y+Weu62IiYjmNoLLCMDw62QYJjki1uJ6ZfyQiSMs6CtuJSGCMudB13XKKUhiGsxOR5IxEJN2JiJBq9T3Xdf9nJMeqxx48AgsXLpyez+ePEhHIju/JWhYRiMpl2RGTqz3Pg0iktQURGC3SYjrJH68hqzf1ZYzp3qZUKq0WkdXW2tUvv/zy6h122GFba+3uzLwbEkyNMbuJCJJM8fPOmzmttlqKzNIic7nc0i0leamaURAEH4QEmSZBvqHi70hiQuLcpbNnz356uJ4yqbQI+TGTFp5Lgop3rDr+KZ7nXbipPr33xw988HE7/cbeJg9O5nXPNo373b92dV7GQgJjY4J4KHnzGp3DTF8V+b9EsSouMTH9UIj2Z6GPVjPLc/zM63hN/UTu2PY1W//icpn89MYSFIXoBjmVN2gDbWLRj192HvLTm7ve2r+HitD59jQ+rbm5uW769OnXLJetPnz2mhlUIqdf7Tls5ewJv+BtzGsPWGtn+L7/YNZQKiL9OF1cAr/GNWdRch+9qFAo/CsIgn2NMZBg8Xqa1QMisnjt2rWL+5vinr5HgPD4JRHZpeJ1+gbIjni+eZ4H+VFLCSiBGiRQLBYPMMZkKZDvrBjichG5FtcA3/evrsGhbzAk3HswMxIgv1zxxw4R+e/Ozs5z586d2zEQDukiQs3JAkKVCxn8xlrb3NNiQgM5Vi3sG4bhPCJC+mOema8iotOzzxBqYXybG0Otyo9RFH1WRLBIBj4bQqInzrGWElACSkAJKAEloASUgBJQAkpACSgBJaAElIASGJUEVHwcladFO6UElIASUAJKQAkoASWgBJSAElACSkAJ1CKBMAwniAgEtPemUtnXh3KcYRi+SkST0mNsWz1ZOgxDJNLMxN+Zea7ruhf1tj9pWsKjSeogYntecxxnl+GUQoIgOAkiX9p313XdLPWxt0MYk9uFYYhkoe+knf+a53k/6GkgYRhCjMQERdR3mflWIrpQRPZJ07p+5HneH/HHIAjeTURfT9NG8KsfxnH8vaamppVjEpJ2upsArjnMjAmNkDOQDlpZZdGxq6vrt7Nnz35esY1NAqNFWkwmQCMJbZPCIjN3C4vMXN4W39esWbN6xYoVq5ubm7vT3IbibIRhmI/juCxD9iBFQo583WaOiz5D9i8nRiIlEj/ju+M4Sz3P6xqKfo+WNnE9gQBprc2SIOuzvjEz0ud+/txzz13a3NwMgXTIK4qi/yciECCRgNwpIszMeYHhx4wJ3D9zHGdeoVB4YYPONMs4M5mQZLxHXzo6gdct//6Ey17Js92NmY9yXReT/0d9ndxyzZKn422OftTuED8Rb+fEZF5rl7obWegOa+haOoUfMOfLueniB+uPh6lrGr1mJphO5yU7+dEOySMVEgsk5HsY+Dn2VN4gNby1tfX1D3dt98gFaz81boNVGnpPT6aa1R85d8Ivvk1EuG9ZcX3nAdOu7qx0g3rf2Gfq7qQj6u/fQHoMw3BukiIK6RGFxMbFqfD4eBRF7xQRJEAimS2ruyFFdnR0LO6PiJMuIoIFKf5fZdobM/9LRK4yxlxZKBRwDC0loAS2IAKtra3vtdbiWgMREu/fsnoGSZBxHP+isbHxT7WOJAzDtyf3XRAg8dV9n4YFfOI4PnegCy9EUXQIFjMQkSMylsx8KTN/o3rBqFpnvbnxRVH0foinRPQuInrKGHN6oVD42eb2q5W/16r8GIbhF4koW+xqnud55c/YtJSAElACSkAJKAEloASUgBJQAkpACSgBJaAElMBoI6Di42g7I9ofJaAElIASUAJKQAkoASWgBJSAElACSqBmCSQpRSERuZjI7Pt+OXVvqCqbmIX2S6XS5NmzZ79WeawgCC5Dogx+JyINvu8v6m1fWltbt7fW/judfIi0uD2GM4EmCILTmPmHaX+HPDWzt1yGcruUOWRGTEzDRHyM+/fVx1y4cOE+uVwO5xJSwCNYuZ+ZkdCVJV+dm8g5kCeR8AhpARP4kfKYg7gSx/H3t4RJtEN5rkZD22EYfpqZvyAiM6r68+cs2XFLSukYDedksPoQRdFeIvJBIsLX4YmgM3WgbTMzhMNycmLl90xkzITFTFasFBzxu1wut3rmzJkQH8d0tbW1TUvSC3dHQiQSI5OJ7+XvFYmRZjMDROrhelIkEiONMZAicd2umSoWi7saY3CdQRLkByoGhgUXrjbGXFooFP4w1ANOk2zPEhE/PRYew5VixFJjTJPruhAzu8ucL3hNPLk//dsv99RfP5n/60H3lnZdcXPprXetlfq3le+liG5jpjttTNfRVxhS5aipIAguZubjIYgSUV2PqT4/lN2MoX8RUbfQ2qcBMMVC9AcWOqCaRzA5/N7ijg9+4q7SGzdskqkrL/HL25hXtnFI8q/JuHWrZHyOiCFYrlf75x5f6Y37w1RmfklEtrVk6Jw1nys9b6dssO2m+r6jWUnfmPDLB1ns0VnSY3pthfCYJVZebK39dmNj4xOtra0fiOP4m8yMa25WtzHzItd1f9InTunGURRBsjlaRLAASXZtQeLylen7BCQ8aikBJaAEsEjNx9MFaiBBVqZXP5ymtl/ueR5SmGu2cN+B97/GGAiQ+HdWV0KAbGpqGpAgHgQBJNMzmfmgtGF4+hfU1dWdWQv3uIP1wFi0aNHkUqkE+bExbfP8vfba6/TDDjusNFjHGM3t1Kr8GATBzOQzIyyKhs8GZ/u+3zKaz4P2TQkoASWgBJSAElACSkAJKAEloASUgBJQAkpgyySg4uOWed511EpACSgBJaAElIASUAJKQAkoASWgBJTAMBMIwxAT7DHR/hEi+pDneU8NVRcS6eleIipPxF+2bFm+ubl5vYloYRguwWRr/B1ylOu6P+9tXxJ5cwciepCIpkB+sdbu1djY+GJv9x/odkEQnMHMSCUiY8wXt4SUgTAMD8PESyLan5n/EMfxMT0xj6LoeBG5OGX8i1KpdHYul8PjziWilxOpaZ7v+5fh7xDjkPJIRIhKQtrf9zzPmz/Q86P7jxyBIAg+aIz5grX2i8w8vqInuB6U0x1d1/3byPVQj9wfAhdddNGO9fX1ZckxFR4rJ7yjSVzfu5MWM3kxTVPsTljcWBrj1KlTV82YMWNtf/q2pe2Tyn5lEbIHKXK7zfCAGLoUSZGQI0VkKaRI/FwqlR6vXpxgLLENw/BdqQCJ15XKVCokYl6B5CTXdR8YyjEFQfB5YwwEyH2SlCYkb+aQAJkdk5lPd10XE/WJzpdDDNFtuAXqd5+YhGSj+1ti+oGdSN8ir9yXEa8wDJHkg4UTkMZpksfdsa7r/rS6Y+Y8+ToxfXcwO4zwzY/k7+X7Sru+8rydgpTw9SrP9pnteOW2OZb6TnHaX5LXPVYSg7RypLCuV3s4L9Bp46/GPct0/IGZX3jevm774tojOl6wr+uVsPl6ZwWdMO7mR7an5Z+ukB5PEinLsHhMPJZEh54NPlEUfcJaC+ExE2EgBEDoXeT7/i/6yildnAILn0BC7bZAk2v7rcx8ZVdX11Vz5sx5sq/t6vZKQAlsGQTSJPdPiAgESIh6eD+e1X1E9CsiggT5WK0SCcMQixtkCZBIg8wKMvq5ruteN5Cxh2GItvEeea+0nZVE9APP874/kHZrbd/W1tYTrLW4r9qamf+EBRU8z7uz1sbZ03hqVX4Mw9BL7q8CjLmvC6NtCeddx6gElIASUAJKQAkoASWgBJSAElACSkAJKAElMPIE+v8fuyPfd+2BElACSkAJKAEloASUgBJQAkpACSgBJaAExgQBpLqIyPVpZ4/oKalvsAYSRdEliVBxbNrejtUpU1EU/VpEjsTfISq4rvub3h67WCzuZIy5n4imJUlJq0ql0j6zZ8/GBPRhqSAIvoXJ6DiYiCCl55fDcuARPEgYhrNT6REJTef5vv+VnrqTpYn+J3SKTjfG3BTH8YXM/F5MqHccZ16hULi7ra1tlziOMZkTMiRqseM432toaHh0BIeph+4ngYULF07K5XJI7MQ5rSwIVr+11v7W9/2b+tm87jYCBObPn79VfX09UsWyVMdKkQw9guh4MxHhvN5Y6wk/I3AK+nXI9LmYSZHltEgiytIi8e9xm2kYCwiURUgIkRAj8W9r7eNInOtXp0ZgJyQmMTMESNxnbJ11gZn/KiL/U1dXd+nMmTMh5A56pcnIZ1WkEHVUpRdCCDml8TUX8sIXqjvARKWtzau5cdRFayW/apVMepVIdo67w/j63OV/WKLP0amMRK4RrSiKrhCRz1Wcj0+6rnvNBp1qltykrTqWrpH6asF6wP1nEivEG6Smbu+sem0clSZZIVsiZ+0yO/UhYsqR/GcBj8qaQB32/EmXZG2UBUhmfmA1T/pi0P7B5ifibT+zMR/VMMmH8/fyJ+vuftBIqZz02NLSsncul/uxiCB9EdVmjDk7juNDmRmJ2G+uOP5v0oTHXt83Y1+ISiJyFDN/mYg+UnEOnkSyozHmykKhcOuAAWsDSkAJbFEEisXido7jQIKEAAkRsjL59o5kIYBf1NXVXT5r1qyXahVMFEVfTu6ZICrinjkrvOae63neJQMZdxAEpzDz14goW9gC92bf9X1/0UDaraV929raDoD8KCIfJqJX00UmtoikwBqWH+cSEdKv8Xnbl7NFs2rpcatjUQJKQAkoASWgBJSAElACSkAJKAEloASUgBIYuwRUfBy75057rgSUgBJQAkpACSgBJaAElIASUAJKQAmMAQILFizYpa6u7ro0hWiu67oXDVW3oyg6RUTOR/vW2k82NjZ2T2rHxGsigij4MfydmT/suu6Nve3LwoULd87lcvekIgOSD95cLVX2tq3+bBcEwTnMfGba9z4Jm/053kjvs2TJkrqVK1ci5RHi4zprbUNjYyMSm9ar1tbWA621SHl8a5L8cbeIYILmDsyM5KJtiChKkt7meZ63JggCn5khyb0B2zLz91zXhQiiNcYILFy4cHoqPGJyYrlEZDmSHbN0R8/zRkXS2BhDO+zdbW5uNjvuuGOW5oiJ20hhXa9E5H+NMTfGcXxTY2Pjn4a9k3rAARNAWrK1FkmRuyHJzhiTSZH4eXOSGVL61pMis7TIXC63tKGhYcWAOzjIDcyfP3/b+vr6I9MkSAgZlQWBDCmQQ/L6E0XRDBGBALkvEcVE5GQHZ+bnTms/tv01W79nD0NeOoE7S9uaV8opT2uk/uUVdlJ7TLzLAPA8Zl9N+tHMnQNoY8C7hmF4NRF9KmvIGPO+jcl2X2256qrLO9736ecs1rgY+trZWY4XMGuYDBIfNyU+TqR1dN6kS3EPu0xEcK/zgLUW53sGEj+ftdPo9537X39n6Y2dTPTuZFGAzgnc8dBh+Qff8vbco9vv5Kwqbw/pMU1ixz0zRMp/J9+/LSLj03vNXStG/gtjzKJCoYCkx15Xa2srFp74oogg3bFSfL4SwiMSHnFv1usGdUMloASUwEYItLS07A4JMk2B/FDlZsyMa9flU6ZMuXzGjBkj+lo0VCewWCx+gpmPY+ZuwR+LNKUC5A8HctwwDJGCjIWH8mk79zLzWX1ZPGogxx8L+wZB8P1UEkV3F+fz+dNrWbjNzkkNy494vP8A42Tmz7uuu2QsPA61j0pACSgBJaAElIASUAJKQAkoASWgBJSAElACtU9AxcfaP8c6QiWgBJSAElACSkAJKAEloASUgBJQAkpgBAmEYYiJ/UeJSIvv+5DYhqSCIPggM5dFxnQy3rezA0FAqKur+zkzI0UMgtQhvu/f0duOQN7M5/N3pSLdcmvt2xobG5/t7f4D3a5yMp2IfMz3/Sw9c6BNj8r9k1TO/UUE0uNhSYLHXcx8vOu6D1R3NgzDOYmImom0URzHpzuOc1pF+h+Exx+l5w/tHUVEkOG+397e/r1TTjll7agEoJ3aKIG2trY3xnEMeXVWtlGaDLcYE02HU0bW09R/Aq2trQdba7NERzzPqwvP95uSxNabVq9efdNXvvKV9v4fTfcc7QSSSfX5OI7LMmQPUiTSIl+3mTGsJqKlmRyJlEj8jO+O4ywdaQk6SRt8s4hkKZCVYi+khJ+JyE/7ck/Sm/OZJmGdJSJN6faQR8tJgae2HwepccNmmO4hIbujWbFvnu14bPCqHffyCpmERQT6X0Ln29MYr80jVkEQXM/MWaoh+rGf53n/qO5Qmlz6SExm+nfbP3vZ8zT1S7KxCMVBGs225lWawB0UC5eWy1aPrpV8OzFNJSE89terfXPP0Injflf+HaRHnE5rrcfMnyGiR7H4BzM3JAsAHFi9byZJMjMeC0gzKqcvMnNARM+KyEnpfW55VxH5CRIePc+7rbdDTe+3ZhARZEeIt1ndnTC/slQqXTV79ux/9bY93U4JKAEl0FcCra2t+2EBJBGBDHhw1f6/EpHLfd+/sq/tjoXtoyg6JE2AxDW4Lu3zdUR0oud5j/V3DC0tLVNzudy5IuJnbYjIn4wx33Bd9y/9bbeW9isWi1iAAInauJe9T0ROr/XPbHD+alh+/EaSIvsdLCBijPlsoVDAAhpaSkAJKAEloASUgBJQAkpACSgBJaAElIASUAJKYEQJqPg4ovj14EpACSgBJaAElIASUAJKQAkoASWgBJRALRNIEwK+nghsfyaiDw+VfBCGISblv5Sy/I3neUdmXIvF4k7GmJ8T0XvwOxHZ3/f9+3rLvbW1dTdr7Z1EtC0RvZzP598+a9asp3u7/0C3C4IAk9hPQTvGmA8WCoWbB9rmaN4/DMMvEhEkxe0x6d73/ZnV/UUa5KpVqxaLyJeYeRUmFnZ1dV2fz+fLcmOyMj8m1c9zXfeGKIogOlyYJo5eXSqVvt/U1PS/o5mB9m1DApBhiegMpFpV/PWfkB1T4RHik9YoJVAsFt/CzJDT8YV0x4lVXX1SRP4I2bG+vv7GmTNnPj9Kh6LdGgECbW1t00ql0u4iUk6MTNISy9/xczrBvCz0baLwml1OjMykSCRGGmMgRS4bziEVi8XDjTFZEmRlkuIjyXguRRKk53lPDVafwjA8Orn1QfrjmxGGjVuJr7UfQ68IQrCriuk+Eirt6KzcJ09xeQNLTE/HWw+0O2INvZfm8e0Dbai/+4dhiHunSsl6l544R1H0WRFBOvg9pVLpyOfNdo89WNo5f13X229cJ/m31XPs7GxenPZYvANJfztTtZ/DlqZyO621dU+2c/1qEtqKiV4vRLnqQ3y87u/0yTqsw0FYvAP3tkg93iM5v1eUSqViPp+/SERwrqvrDhFpSOVPpH8hBfTB5J7p/mSsuGcui67J62wHXlPThEfIir0qcIPsCNGoYoeXITsi2RH3Y71qSDdSAkpACQwigWKxeKgxBtclfL0la1pE1jIzFh6ABHnTIB5yVDTV2tq6DwTIVIKcTkQlvF54nlccSAfDMMTrzfeICPcWWV0hIt/wff+RgbRdC/umfP6biPCaiDrT8zwkZtZ01bD8iIXUvokQdKSpuq4LiVhLCSgBJaAElIASUAJKQAkoASWgBJSAElACSkAJjBgBFR9HDL0eWAkoASWgBJSAElACSkAJKAEloASUgBKoZQJBEBzDzD8lIiQava+nZJ3BGn8YhpCetiKiZzzP2zlrF9JiHMdIejwIv3McZ8+GhoZHe3vcdPIaJupvD7HScZx3NjQ0PNnb/Qe6XRAE85n5RLQTx/H7mpqabh1om6N5/zAMsao+VtdHldMaq/sbBMH7mPlipIKJyM3GmNOJaFomN2KSfVdX1ylz5sx5MgzDk/H7tI3vep535mgev/ZtQwJhGL6HmSE8fjz7KzP/VUQy4REJnlqjjECxWNw1kxyJCMmOuIZWFoSYWxIh/UakOrqu+/AoG0J3dzCWXC63r7X2zcy8L6Si9Hu1vDlahzAq+8XM7YnI/CBS6PDdGPNAqVR6sLGx8Ym+dhjnCGmRqRhZLUVut5n2lovItcx8zdSpU6+ZMWPGsCQBX3DBBeMnTZp0ZEUS5LiKa9yfrLWXTps27dIZM2bEfeVRvf3ixYu37erqgvxYTt1esO5j9ECp+1apcnOkZq7Msc1vzyv3zrHUIxnyJTu5xy5A2JtC7TSeu8iy6eoUJ7/CTrKWuCcR9VJ7Kh830LH0d/8oim4TkUOz/Ts6Ol43d+7cV6rbi6IoEpECkqGRgpimSt/peV45NSwMw0cWrTv8jXeV3rhhV5i6SOhZQ/Tq9mbV3l3k1C2XSbEIQzIccDFJKTa8J83jJ4rFYrMxBucUiY1ft9ZebYxZkl6fHrDWzvB9H2JjuRYuXLhPPp//sYh8OP3VT5l5BxH5UNoG7tUXW2sXVe63qU63trYeGMfxcUjlJqLuB4mI3ADZEfdjnufhWl9T1dLSsrfjOAeKyIHGmLfje+X4a2qwIzeYNUT0EBYysdY+hH+LyENbb731vwbjmjhyw9IjjyQBLIaTytmfJKLKhQfQrZoU1HB/5DjO2SJybHqtv4qZ5xYKhWcGci6KxeJBxphz03v8clPM3FIqlc5sampaOZC2a2HfMAyx8FdZeGTmPyXfm13XxUJgNVs1LD9CZP0q7o+NMZ+r9UXIavYBqgNTAkpACSgBJaAElIASUAJKQAkoASWgBJRAjRBQ8bFGTqQOQwkoASWgBJSAElACSkAJKAEloASUgBIYPQQwGdpae30yv36bRGY4ulAoID1nSCoMQyTSvB2Ne57X/VlPOjEZaThIiqNcLrfTCSec8FxvO9HW1vbGOI4hGiIl4UVjzMGFQuHx3u4/0O2CICgys5+IgBC73ut5HlIna7La2tp2ieM4S2t8NI7jQmNjIyYJrldBEHyNmSEjILnzvOeff/5rO+ywA9KOMrnx3CRV9BthGCKpCr9zIawyM9If/6cm4dXooIIg+CgRfT2R4t6bDTGdOLrYdV0I1VqjiABSd0WknOaYToJGIkx3IVnHGHObtRapOjf5vl+OLBtNpYLj6DgbgylEYkQLFy6clMvlMimynBaJlMg0LRL/7hYO09eWmyFBMvO1wyXkpqJwOQWyKpUQE+b/B0mQnuf9fqBnqLW19XPW2uarOw968/Wd5Vuj9es/4h5kiFdybOsm05o9X5EJuZh6DtTcxrwqE7mj+77LkulaJ/l8T6IkE/0lPpW7xcOBjqWv+4dh+Fcieif2Y2ZxXXeDQSFNeuXKlUiseoMx5rA4jk9HQmKSLH2y67o/jqJologs+u+1n6EnYoSAb1BlcXRb8+ouE7hjmzVS//JLdjLkSjzOBl5CXytOjn6VJOb+kJk/Q0SPQmCx1j65KekxCIJTmBkT95Eg+Y9EfrzdGIOx1CW3zkg8XRzH8eKmpib0f5OVJqwfg3RHInpbtjEENRG5yhhzZaFQ6HVS5OaON9J/D8PwTdZaCI6QG/FeA98njXS/tvDj4zmayZBIeH8IcqTKVlv4o6IPw58/f379uHHjPiEiECCRBJnFGiMF8kzXdfGetKYqCIITmPlsItoJ91lIf3RdF4vIDKiiKPqYiEDwOyBtKMbPvu+XxfwtufBelpl/QERvTRMDTxwM5qOZaQ3Lj/hcCQtqvUBEn/M877bRfB60b0pACSgBJaAElIASUAJKQAkoASWgBJSAElACtUtAxcfaPbc6MiWgBJSAElACSkAJKAEloASUgBJQAkpgBAhAOhOR6yEsicg3fd9Hit+QVBiGmLA3E40z8wGu696bHSiKoj+KyAfw85o1a6bOmzcPaTa9qiiK9kr2hXi3AxE9n6SSvcfzvMd6tfMgbBQEQRszn0BEr1lr39fY2HjPIDQ7KptIJ0xigumbEkn115hMH8fxGx3HCdMJ5tX9foqZvyYiv6mQG18WkXm+71+WJhBdmApzSJRDcuTfR+XgtVMbEAiC4HNIr6qYQIvn9u8gZriu+ytFNjoIXHzxxeNKpdLhkB3xVSnAVPTwL0SE5LqbGhsbbx4dPSfqq+A42CLeaOEw0v0YLechCIJ3M/N/pfJDt8iV8kES6bXGmGuGK+ElTVGCAPlpItq36jw1Jws8QFzod0FceyLe5oLz1x755RINLIhwZ2c5MYkwEYsIrtUUk5Fn4mkb/r+b0HJ7Gm/T744PcMcwDO9LEgj3S5vp9DyvvrrJIAg+ycy4t3gwjuOjHMeBXEXW2u0bGxtfDMMQkuD0k9pndXRKboP9iemeybR26jTTvqsljpfZqQ+UyAjJ/wmCAxjGAz+evPisOilBYIRYfkUulzu5q6trysakxyAI9mXmHxNROdVRRFqJaLtUsMX5ujSO47N6k7IaRdGnrLXHp8JlNgyk8l0J4dH3fSQ8julqbW3dJ47jA5PHQCY4QuTpKe70NSK6O5Gm7mZmfN01XJL0mAbch84n7+/egPcFIrKPMQbvD8r/7iE9urLVFyDgZiJk9m/P857qw6F10y2MwKJFi3aM47jRWtvIzJkAuSJNgCzWEo4gCPY0xiD98QvpuH6ez+fnzpo166WBjjOKoi+JyDlYWCJtCwzP8jxvwUDbHsv741rGzAvTpFEMpbxI01ge0+b6XsPyY0siPjYSET6L+pzrun/bHAv9uxJQAkpACSgBJaAElIASUAJKQAkoASWgBJSAEhhsAio+DjZRbU8JKAEloASUgBJQAkpACSgBJaAElIAS2KIJhGEIYc0VkZ/5vv/FoYIRRdFJIvIjtC8iDb7vL8qOFYbh94jo9PTnumSCGVITe1VId0EiGRHtiCQcEXm/7/tIFxmWCoLgMmb+UpLEsIKZ3+e67gPDcuAROEgYhqcmyTnnpYf+rud5Z4ZheBgR/QSJS9VdYuarcF6ZeXIcx2W5MZGubnUcZx4ShoIgOIaZsSI/5Iqwvb193imnnLJ2BIamh+wjgSiKjhcRTAR9Y8WuSLZa7Ps+xEetEdCZ4QYAACAASURBVCYQBMH70jRHJDv2lNwGsehWY8yNnZ2dN82ePRtyyIjVaBHrRgzAGD3wSJ631tbW18dx/AljzH9VTFIvk0RqKZIgIUF2dHRcO2fOnOVDjRginjHmSBGBCFkpDQ5YgNz3R8/+z0PxjgO6R9vJrLA5tiaTHsFjFIuPEKJwf4d61fO8rarPXyKFQtCYjUUVRAQSFRKmb0qSfT4UhiHSpSERxnPaCytj2VDizJF9cEdnxT4QQTvFaV9mpz5ETLmexEdDQpZ6+d+TTPefXHf1n/fOv3Ai+ozFAVzX/R7Exo1Jj+n9Fe6F84lEe6+IIMkUC4VMTe7RkX4OIaVtU4/hYrH4FmMMkh3xlQlBeC7cysxXdnV1XTVnzpwnh/p5MBTtp+wOTBbReDsz4zuk5w0eE3isEBEWH0GK5V25XO7uE0444d9D0Sdtc/MEWlpapmYiJDNDhCxLkUS05yb2hqD7EERIJEPi3yLy0NZbb/2vGTNmxJs/qm6xJRBobW3dDfJjKjZlqa7PpgmQeF9aMxUEgZ+mP26HzxuI6ETP8y4fjAGmr5VYoGFK2t5jKcOfD0b7Y7WNivsLDOEXRPTlvnw+NdbGXcPyIz5vnIXEbWPMZwuFwv1j7dxof5WAElACSkAJKAEloASUgBJQAkpACSgBJaAExjaBXv7P4tgepPZeCSgBJaAElIASUAJKQAkoASWgBJSAElACw0EgDMOT0xS+B4no/Z7nvTwUx21tbf2AtfaPaJuZW1zXxUT1cqUC1cX4dz6ff8OsWbOe7m0f0nScG4jo9ZgYHsfx4U1NTcM2wTkIgivTNJ1hFy57y2gwtgvD8HXJBHOkPM4SkeXM3Oh53hVBEBzJzJckjyH8/U5Mtvc8r5y4lFWV3BiliY5rwjD8LhEhKRB1kud58wejr9rG0BIIw3AOEUF4nF5xpJ9aaxc3NjYidVVrhAiEYYjUq3KiIzMfngo0lb15lIhuTwTkmxzHuemEE06ATDPsNZKi3LAPtpcHXLJkCaL86p599tn6cePG1eVyuTrHceq6urrqRKTeGFMXx3Edvmc/W2vrmLn8hd+JSPfPcRzXZ39L/17epmL7OhyPiMq/w77Zz1k7+Bl/s9aWt0mu151EtDSZ/I005fKXiDxmjFk6ZcqUx6qFlOE+z83Nzbntt9/+o47jZBIk7gsq6w6kQYrINb7vQ/odskoWlNjBWus5jlMQESzKkFX/BchmyeW3kvtjKctD/SqH5YkdefkbDJPJGlgj9fSS3TAkT4hukFP5o/060CDsFIYhHmO7p0296Hne9tXNJolVj4jIG5n5oyJyJtK+iagAQTARCSHATWLmC7zXCvuw0Meq959q1qzditeMFyJ5Id7q3x1U105MU0m6j9u9yx7O86+9bLe6bLVMcIn+j19lm0xkpzhrorPHXb5Dni3k10eZea7rutdtTHqMoujNqbj54bQt3AtNS/Y9Jv35F0h53Ni9LVLbmRkLEUB2fGfWn0SafBLJjsaYKwuFwq2DcEqGrYmUSTnF0VoL0RHJn7jPrK5XROS+LMURiY7V96DD1mk9UJ8I4DVv+fLl+zBzWYSEHJkmROLnCZtoDAvbZDJkd1pkU1PTyj51QDeuGQLpAkiZAAlxHFVz8h5eQ5KPUc5Gcl06xkvq6upOnjlz5qrBOJnJOljNEOwr2roTC9z4vo/FpbbICsPwq0SE1GbUXckCC42+799VqzBqWH78Ke6pmPlPrutiwS4tJaAElIASUAJKQAkoASWgBJSAElACSkAJKAElMGwEVHwcNtR6ICWgBJSAElACSkAJKAEloASUgBJQAkqglglEUXSEiFyfjvG9SULObUMxXqR9OI6DdALUnZ7nHZwdJ4qiQ6y11yUT07di5i+4rtvrdIE02QbJcjsnE92fJaIPDdeEZwgW06dPv4aZjyCiJ621H2hsbHxiKPiNdJutra0Hp2mNOG9/dhynoaGh4dEoir4sIpAe8Xnd71PpcVllf6vkxnme5/1owYIFu+TzeUiURxHRA8YYpD/+YaTHqcffNIEwDJHICrFkYrolUlkXp8LjX5Xf8BOIomgvSI5pqiNERySDdRczPycit+N5m6agrSclD3WPh1t829h4xohUCPFxrBdeAyFDdsuRuVzusXHjxj12zDHHvJINbrgeF1EU7S8i/0VE+Hp3FdxnkAYZx/G1jY2N1wwV+EEXIH8ke5uYfklEb+lPn5klNkLPTHdW7cwkZp3kaaWdiNTHnpo7x57K3+rPcQZjnzAMsQhGJq8+4XneblX3FxDjkOq3jJk/nqRsIuWPxo8fP2nt2rUnJeI3FldYWSqVDjpxXRPSfs6o7pfDlqZyO5XEvLCKJr5AUk4Q3KkHaZx2Mst/8vS8bWae0PLHM1fF4895zE6nx+PtyaGYdnZe7lpr6y5597jH/nGIeRBJk3sQ0RXpog7LNiE9noZ+puLx3SKC++Hj0vval5n5LNd1W3riGQQBpNSZzDyj6u9XQnhEwqPneUjOG9WFe/lcLvd2a+2BRLQ/JMckHT5LHqvs+2oRuR+SIwRHx3HuLhQKEN+0aoxAGIZIkC+LkFlaZCpFbiA/Vwwdia/dImT2b8/znqoxPDqcjRAIguBtWJgneU3wsk1E5J947+L7/tW1Ai4IghPT9Efc8+P170TXdX81GONbuHDhpFwuh+RhLHJTLiwW4TjON7bUpLwgCD6PRbvSBQlWishc3/cvGwzeo7GNGpYflySfOx2dMO//AiSj8YRpn5SAElACSkAJKAEloASUgBJQAkpACSgBJaAERj0BFR9H/SnSDioBJaAElIASUAJKQAkoASWgBJSAElACo50A5LO6urrrMJFURBp83180VH2umLy+zPO87uSjSy65ZOt169Zdh4QaZr7IdV1MFu9VtbS07Oc4zm8T8QqTY58WkY/6vo/UyiGvCy64YPzEiRMhjL6PiB7O5XKHjVRy2lAPNooiJDxCUkTSzsIkEbQ8ETIMQyR2LkiPj8n9SHrsnmAP2SP9+1Hp5ON5ruveANk2TTZCyssvmRnS4zNDPQ5tv38EkCSVpnIi4TGr1RXCIyYUaw0TgYsuumjH+vp6iI6Hp8IjpO/KWs3Mt1trbzPG3Oi67t+Go2vDJbL1ZiwLFy6cns/nD0oEoncR0UHpF2SmUV8iQsYYTDIv97WvP2MfZu7evzc/9wcK+oXj9LGQJt2dFGmtXQop0hjzWPb6OZSPI7wmGWM+bK39hIh8gpnHV/YfEqS19lrHca4ZitekQRUgQ8mb1+gcIvrKxpIH+3huNticSUqx4T1pHo/Ygg5hGL6Y3Hdsm3buH57nIfWvu8IwbEgkxVakeKYyHCTN33ied2Q2cR9Soed5Z9IPZTdjCFJUfX/YZDzCCdEniOii7HmG79ba5caYz8ZxfJgxppyWxcxfd10X8gj1JD2KiDHGnE9EH0n78wMsACIifvrch7h4lud5/6jubxRFZySi5LlVv4cAemWpVLpq9uzZo1YGbGtre0scxxAcIa2+Lekzzul6wn7Kb1UqOUJmvdtae/dw3eP35/Gh+wwPASykk4mQzOXk23JaJBHtuYkerETKtYjcjO+u6z48PL3Vo4wUgWKxeBAESCThVvQB98Nnep6HhXrGfEHyTNMfkSyMisaPH3/Kscce2z4Yg2tra9ulVCp9D4tSVbR3cWdn55knnnjiiKTFD8a4+ttGFEXvFJGQiA5I26hpea4W5ceLL754emdnJ9KvkRJ+lOu6V/X38aD7KQEloASUgBJQAkpACSgBJaAElIASUAJKQAkogb4Q6PP/qPelcd1WCSgBJaAElIASUAJKQAkoASWgBJSAElACWwKBMAyRDIDEvfM9z0PizJBUGIaYYPQeNN7R0bHd3LlzX8oOFATBZcz8JUxYd133Hb3tQJri9Gsi2oWInnIc578aGhqGRcCaP3/+VvX19TcR0TuQIsHMhyUyIISOmqswDM8jolOJKGbmOa7rBhhk5aR7EVnk+z7kg+4qFouHGmMgRe6PifhdXV2nzJkz58kwDE+G9JhueI7neSOWJFVzJ2uQB1QsFrczxkB2rJSRkea5OJ/PL541axYS3bSGmEB6vUGSY5bqiIn+lVUiIiQ63o5J/b7v49o0ZDWUYlp/Oj1//vz68ePHHxTH8buYGRPdITzidaG6bCLwdlZ8dSQT4MEOMXc5IqpDUBwRQfTtrmrBrzc/D1Rc7A+H0bBPJkJm0mYf+7SWiLpTItPUSEiRS6dMmfLY8uXLd87lcvtaa9/MzPuKSPY9S59d73DM3C4iDzLzA/hujHmgVCo9mKUyNzc3mx133BHy8MfTNMi9qvp7X/Iaf42IXOv7/h19HMsmNx9UAfICeaux9LFpTvvRr9r6A7soN2j/d/ax/N+XfXr83w8oFAovDOb4+9JWcs+wKl10ASLh7a7rlu8lswqCoMjMEAUhgSLV8+0i8sUk/Wp5kvB5Q5JY9XIul3tbJtaa8+TrxOUUyL6X0NeKkyNcLyCClOXi9PsL1tq5zPz/mPkzRPQoM891XReLevQoPTIz+oo+1ydJlX9FOiMRIeURAterRPQtpGNXdzKKohNT4XFS+jfce16JZEcsLNH3QQ3tHsn7jLcy84EickCa4ghRZwPJEamcyfuR+4noPiQ5GmPwnuCBoe2dtl5LBJDqvHz5ciyoUhYhIUemCZH4ufp1HUmyuFeCDPnHxsbGZ2uJhY7l/wi0tra+V0QaRaRS3rvFGHNmoVDA5xNjvoIgOCVNf8TrwhNp+uOgpViHYYjX1XOZGQsXZfVDIvqG53ldYx5gHwcQhiFerz+d7vZTz/OO7WMTY2bzWpQfoyj6mIj8Ll2I5QjP87Agi5YSUAJKQAkoASWgBJSAElACSkAJKAEloASUgBIYUgKD9p+3Q9pLbVwJKAEloASUgBJQAkpACSgBJaAElIASUAKjlEAYhpj4/fVESLzR87wPD1U3wzBEEk9ZimPmj1ZOzA7D8JuJdPJt/M3zvF5/3oMJeET0SyLajYieNMZ8qlAoYML0kNeCBQu2zufztxDRvpA1J0yYcPgxxxzzypAfeJgPEIYhJgoj5fFj6UT0xkz+CMMQCUanp+f0Atd1IUZ2VxRFXxaRhYlQO1lEzvN9/ytpaiCER5eIXhKRk3zf/9kwD0sP1wsCixcv3r2rqwvC46xscxFZysyLIT16ngf5UWuICFQIWZno+M4eDnWXiNxujPnzunXrbpo7d+6QXYPCMNyGmTFJ9KNEhK9pPQ19c6LZYOFCWlipVCpLjmmSI+TqDUpE7jHG3Jlcw+5M+n9nqVRaa4zBtvsz8/6JaAQBZ9eN9AuP8XuJCElj9zqOc09DQ8OjgzWGLaGdIAj2NMYgFQcT5svfkwTgbTYydkipEMo2VUgdfAzXoiw1EmmRycT7LhF5Q2+FyETkXsHMN4jIDcaY6zOpL02Q/mCaBAnRuLKWQ4BEIuTUqVOvmTFjBiTNAdeABMgfyn6G6aNi6F1s6f3E5URmCLyDUjualfSNCb8kFvs/vu8fMyiN9qORMAyRIl1O5mTma13XRdpidyUT2O9MJrDjWnAGhET8AfeTYRhemjxOvszMi1zX/b+FGc6XAwwRJrxP72N3HlgwedFvHInPqJIekVZ9UXpvswfuqZl5OxFZL5ky7T8k3DOR6FghkCC1MZ8md2Kza5EYWSgUkN7YXUEQzGRmbJv1G6JgSy6XaxktaeOtra37pUmOb4PkmKY59vR6gfQ9CI64b/87khwbGxuHZeGSPp5z3bxGCKTi1uHMjGs7vqpTXyHJ35R+3drQ0LCiRoauw0gJRFH0IQiQ6YJP5d/iPgAJkL7v3zXWQQVBgMWjzk5EeizmgNfLi6ZMmXLajBkzsODHoFTKEK+z2UJVv7HWFhobG5HMvEVVFEU/wmcZ6aD/Mn78+I8MVtLmaANZo/JjOTUbi074vo9F4LSUgBJQAkpACSgBJaAElIASUAJKQAkoASWgBJTAkBLo9US4Ie2FNq4ElIASUAJKQAkoASWgBJSAElACSkAJKIExSCAIgmOY+acQ0JJEnHcP1UrnYRjOSSeEgxJSATBpu1xBEHw+SeX4Of4tInv5vv9Ib1C2tLQc6DjOEiLaPU01+IzruhBUhrwWLlw4PZfLIfkJsswd7e3tHzzllFMGRYAY8s734QBBEBzFzJAekZp2+dSpUxsy0SMMwxYiwsRRTKo8y3XdsriaVRRF3xKRs9O/NyIhsrW19cA4ji9MJhS/l5n/RETzhuuc9WHYW/ymkBastWcS0dEVMCAjZMLj6i0e0hABaG1tPdham4mOh/VwGEzKR6Lj7dbaG4c6nQiJrY7jfDSVHddL4h0uwREMisXiTsz8LmMMUhwhN0Geg+C1XjHzk0ly318hOcZxjO9r8vn8m621B4gIRMe3bEK6e1hE7mXme/AdkuNIJtwN0UNsVDS7cOHCnR3HeTszQ4TMZMjXV3YuS9Fj5lWJJIZETkhvPaY6VuyH1DtIkOUva+1SY0y7MabeWrvDZhIi74X84DgOJEi8PlFra+v2cRxDjvlomsy3dVUfb4YEmYp4Dw8U7sYESGvt2Y2Njc3rtd8sdWYSfYe4nMS8OVm0X13bySwnd9wfaDvzCvhDpjzD87zv96uxAe4UhiH64KT3FD91Xbc7WWn+/Pnb1tfXP4c+ikgrMxeY+Weu636xYqL+ka7r/oYGwo3p/q+Mu/re3Z0Xjq2SHp+w1kKg9dL+LRKRjxDRzj0M+w4RuYOZZ6fSFX7+GTNjPLjGdojIWb7v/3flvmEY4vUY985vTH+PpNoWx3FaRlLGDoLgbRCbIZBXJDmu9zxJ+7sCgqMxBgmqeK7d7XnePwb4sNDdlcCACLS1tR2aXuNx3/X+6sbS+4mbjDE3J8/pv3ieBwFbqwYIhGGItF28j8X3rH5trf1mLQjYQRB8LXmdwn3DuCTl8t9EdKLv+38YzFOXfoaD16Xd04VxGjzP++NgHmMstJUmbZ6f9hXJz59tbGy8fSz0va99rEX5MQxDfJ6Ie6zmZMGM8mdXWkpACSgBJaAElIASUAJKQAkoASWgBJSAElACSmCoCKj4OFRktV0loASUgBJQAkpACSgBJaAElIASUAJKoKYJQEKz1l4PCcQY81+FQgHJN4Nera2t77XWIhkR9SvP8z6XHSSKIqRtXZcm1xzved4lvelAW1vbAXEcX0FESNVB6tPRnuf9vTf7DnQbCBu5XO5viYuzPeS9KVOmfGjGjBnxQNsdbfuHYYikv++gXyLydd/3ywlKS5YscVasWHEJM38JPydSysmu6/446/+iRYsml0olpB4dR0QQQU70PO/3qWSLpMdtRKRl2rRp8wYzfWK08RuL/Ymi6BARQfoq0vzKlSSG/DVJUcuEx66xOK7R3OdisfgWZv5g+nW4iFSLXU8S0e2QHZn5j4VC4V9DOR6IV5AcjTGQHSF8VSfz/Q3X7CRl8Xee5yFFcdArTYV9FwTHRChDyiUkR6T6VhcEXFz3kfR2PzOvFZGdkeJIREgZg+Q4rof9IAz9M5McrbX3GmPu6a3QcPHFF4/r6OjY3RiDid67M/N637NUukEHU7sNrk1eT7DgwdPW2jXM7IgI0uF2Zeb1kjghm6WvSUjiRGLwOmZGSh4epz1JZpXUIF5dZ4wpf1lr90jlNAhq76vCi8cIEqCuj+P45qamJkgDECEPT8VkiBJICq0svN4hpe+aQqFw80BO12YFyPPkTYYJ90B4jA9FxR+pu9d8qu4uNhLjdQDHKMuPScL1J13XvWYoDrqpNrPJ9un5/7Hv+ydn2wdBADEV95IQ6eqIaO9EYD4ScnTyHL2Umf/luu6+1E9uTCIOxedfMPGSbfIcH18pPVprnzLGvPB0aeo77y3tuvx+u+tLq+zEvZmIdzLLV6yUiYufK029hL7C/0zTRCE0Zq+x50DqZeZskYg/WGshPWJhjXIlSZZI2YVYUploG8Zx3NLU1DQsCecVfdk/juP9jTH7ZaLjRkTy5Uma2v1pkuN9SHIc7r4O9+NTjzf2CcyfP7++rq7ufUiDxFe6yEL1wMppkCJyq+u6uC+TsT/yLXsE6SI/ECA/lJGAOI/3Q0O1INRwEQ+C4N1p+uOH09fO85J73a8O9uM2DEMsopUlQuN9/4LhGuNoOU4URe8XkV/g8yH0CYsbuK6LRaJqrmpNfrz44ound3Z23oqFJZj5KNd1r6q5k6YDUgJKQAkoASWgBJSAElACSkAJKAEloASUgBIYNQRUfBw1p0I7ogSUgBJQAkpACSgBJaAElIASUAJKQAmMFQIQS0TkeiTvicipvu8j1W/Q67LLLtuqvb39+VQEucvzPEgs5UrlFsiWSNiIPM8rJ+VsrlJZEhP+kXrzWBzHn29qarp7c/sNxt9bWlp2dxwHqZKTiej3nucdMRjtjqY2kHBlrcXj4YtE9JSIzPF9/7foY0tLy1THcSCnfhI/J+lqM13X/UnWfyQFxnG8AI8rCCOlUunE2bNnPxqG4XeJ6OvpdlvkhMjRdI6r+1IsFo8wxiDh8T3Z39JEzsWu62Iyq9YgESgWi5C5IDpCKkTCUHmCbEW9jDRHiI5EdMtQyYWVB0wn65ZFx0RoRJriev0hIqQd/W7t2rXXzZ07F+nAg1rpNR3HfScSAEUEomNPn/vfw8x3QaiO4xjC2xTIZ2mK45s20inw/Cczl+XGrq6ue3sj4EA8cxxnd2ttT3LjjoMKQBvbFAGc52eJqF3gnhHhnO+0kR2eZGbIh8tEBBIsJL1t0wUSkAyNxMjKgrgLWe768ePH/3PNmjUfMsZ8JEnjw+s6FlWorEeY+Xpr7R+S5y6el6shLRtj8Jz5sIh8onJjHB9JkJAgOzo6rp0zZw5EsD5XTwJklzh0RvsXV7bT+Kl9bnATO0zidbSH8zztbl6gTs5//sCXf/vrHXbYAUnWJhP90t0fhhhdKBQeH8zjb6qtCy64YPzEiRMhxSZhiIJrw3rJ4WEY4v4C9xm/JyKIrO2e500KwxDyKn7+vrfMPdtMJiQXV5/bTQ5jAnfY/XLPfur4cTcdKyIzqpIeH4/JsVd3vGOPG0tvK4eUbqQx+2bnyVsax//hYIcs0reQ2rvYGIOUR9wDQ546y/O8c7L900VDIDxWvi5fioUjhul1AQuTdKc4pmmOeD5VF66xEM8z0fHvvu8j1VFLCYxpAm1tbdNKpRIS6nG/hq9q0fxVEUHq783GmNsLhcKwvBcd01BHceeDIPgCEiDT97BZTxdba7811OnqQ40lCIIz0/RH3Efhej3Xdd0/D+ZxwzBE+vR5aZuh53n+YLY/FtrCwiidnZ1Y7Kv8eRcSqH3fd8dC3/vax1qTH9NFJvC5JBLjjxjr0nNfz6durwSUgBJQAkpACSgBJaAElIASUAJKQAkoASUwfARUfBw+1nokJaAElIASUAJKQAkoASWgBJSAElACSqBGCCST6UMicpGE4/s+kvmGpMIwfJCI9iGiFz3PW0/wCYIgSoSGQpLW+IDneb1KLQqCAJOwlxDRXkmywKOO48xoaGi4Z0g6X9VoS0vL3o7jPEBEmDT42yRh8lPDcdzhPEYYhocREaTH/ZHoJiKNnuc9hT60tbXtEscxpEdM0o8hAPi+f2XWvzAMP53IqJcR0cR0Yv6chQsXviGfz6O9o3CeReQk3/dvGs4x6bE2TiCKos+mCY/dyWU470QE4fFXym7gBMIwRMJppei4nnSTClKQHG+D7Pjcc8/d3NzcbAd+5I23sHjx4p27uro+RkR4vn8gTdyt3AGJtn+AFOZ53m2D2ZcFCxbsks/nITm+I01yPICItu7hGEjyvUdEkHgJ4QlJmJAb35pcjl6/kT5hH4hN9yVpb5Ak792YnLWx1EYigiDXkyS33iGZ+TkRWcrMS+M4ftxxnMcSiQn/XppI/Egj1OolgWKxCJFxT2MMFjPYM01ceaOI4N/VsmJlq13MDPEE/0cEIbKn/yvCufi7iNxjjFkjIpBWMSH9XVXdq06D3MZam4mQEOeq+3EjM98Qx/EtjY2Nf50/f/62dXV15ZQwIvp4D49RJPhdKyLX9EcKqxQgl6w7eMebu/A06HsxyauGaVIsaXRmRRNvdx57tTD+JizqUC4R2X/vvfd+4OGHH0b6pak8WiLEXeX7Pl7Xh6XCMHwdEa3KxMc4jgtNTU1t2cHDMPxlkvaI1zNI44filgUyv7UWC29gLIc0tXszkja6UyL70vF35R5+/Phxf9qtSnp89Fm7dX7xusN2ec4ioHTztZNZQUeP+9/5e5tnII0iARt1C1IeGxsb/4Qf0kRzCI/dycsi8ktmhvD4x80fpe9b4N46lciRlIt/4/t21S0lCVZIWUXK5P3W2vuxEIjrulgMREsJ1DyBMAzfICKHGmMOQ/Iv0p6rBo3XGyRCQnz6i+u6eM+oNcYIRFF0PATIysRPvK/N5XLfbGhoWDHGhtPd3SAIkGbanN774/ff9TwPi94MWgVBgOcF0vJwL3FbLpdrOOGEE8qJ2VtSRVF0RbLoyucwZiwklEimeL9Vc1WD8uMZSNge7nvcmntg6ICUgBJQAkpACSgBJaAElIASUAJKQAkoASWgBDZJQMVHfYAoASWgBJSAElACSkAJKAEloASUgBJQAkqgDwTCMMTEb0y4RiLLIZ7nrenD7r3eNIoiTPKHAEDW2rc2NjZCSClXZSqA53m9+nynpaVlP8dxID3uTURIX5oxXBOu02Snf6Td/5XneeXJbLVUYRjOTqXHOiL6ged5X6s4X7AsID1CUnpBRL5UKTAGQXAKM5+P7RMR5VTXdS+IogipWReKCMTXKzo7O08+8cQTn6slZmN1LJjUKyKY7Fop4f0KCVS+70N81OonAQh1pVLpcMiO+EolkurW/kJEtyMhyFr7J6TH9fNwvd4tiqIPiUgmOh5StSPkoD8nE/qRZve7retlxgAAIABJREFUwRL35s+fv9W4ceMOSmSvd1QkOUJuqy5IZ0hkXGatheQ4jpl3TWQfCPE9pdrFEBzTJMey5Ij9Pc97ubLhAaY2IrFvaSY3Zt+ttUvr6+uXzpw5c12v4euG/SYwACnSppLaesJe2hGkLyIFFNIkjLU3J69VEOsqqzsNctmyZX/bfvvt32eM+VCaHtidXJ3ugETKGzC5PUmAvKWhoeHJ1tbWD8RxDAEA14B3V7X9DNIg4zi+trGx8Zq+wHnT/Oc/+XDndr+hDb3F3jWDXEFDy0hoh+oddjbLXz1j/C+X47mX/Q1pqlOmTHlo1apVXalgWrnbOZ7nfat3Bx7YVosXL962q6vrxYpWPpEkiF+b/RyGIaTn3YgIibTbigikVaTH/rCcnPuae4YhgsTdq/vN6t5ip1Mn/Ib2MM/jHgci5UMlyjvfXvPZPV+yW/VpcFPMmjXnjL98Qo4t2vrOc889dxZk9yAIIP9iwn3l/SXGWKwca58O1sPGkByNMftVpjn2JDmmLHF9LSc5MvN9w3XPPdAx6v5KYDgILFy4cJ9cLneoiHwgld6rr6sPIw0SEmSpVLq9qakJ1ymtMUIgDEMPAmTVfTze635rqD47GQ40QRCczczl125m/isRzXNdF+9LBqUWLFiwdS6XuypNzlyJRa62xMV0EinwrAQoRFPU03Ecv62pqWnloEAeRY3UmvwYhiE+azwa5y75jPLsUYRau6IElIASUAJKQAkoASWgBJSAElACSkAJKAElUCME+vUflTUydh2GElACSkAJKAEloASUgBJQAkpACSgBJaAE+kQAMpqIXI/UHGPMgUOVlhgEwUJmbkLnjDHHFQqFS7OOBkHwSWb+DX52HOetDQ0N3ULkxgbT1tb2ljiOr0gTv/4tIp/vT2pSn2ClGxeLxQOMMX9Pf7zc87wv9aed0brPkiVL6lauXIlURoiPrzDzHNd1f5r1NwzD9xDRT1JJDqmNx/u+f1fF3xdg30SkKzHz0Z7n/bpCrsVmOnFslJz8IAhOZGYIj5VJTj+11i7O0qZGSVfHVDeQokJEEJwgOiFtrLruS5PIbi+VSrfOnj376aEeYEtLy+65XO4DFbJjdUriHRC1mPn3hUKhnDQ20GptbT3QWnsgkhwrRMdcVbtlaTFJHIYEvZaI6okIKXyQHPM99GFVJjlmSY4dHR33zp07Fyl03XXhhRdOGT9+/MHMfHAqmuH7Jo0kTW0c6Bkf2f0HIEV2d1xEyiJb+liEWIfH4/Sqka2XBikiE0ql0vuNMXjOQ/DH47ey8Ny6KRGfb01SIG8plUq7IR1MRJAG+VFmXi89EhKktfZax3GuKRQKz2yKqjlfLieiLwyQPCbebyAUT6R19MOJl4BBzMzdAg8z7/3aa689PWHCBEjJ2aGRSmuY+fOu62KS+JBWa2vr66213dfNRNA+yHVdJNNSa2vrPtZapItjEY8JWcJ4GIZY3APJhac1vubiurQBN8NWrJgnSegVtDXZrNttDdVNjmVDX/ZduYdp5vg/Q3p8wBiT+8Xad+3d3+TNQ3MPLTtm3C3He573ewjaSBhiZqSMZfVHY0xLoVBAkuWAK4qiQ5LU0yPxhfPZQ4M470hyxGvV/caY+1VyHDB2bWALIxAEwTuMMYdaa9+fipDVQj3eS96CRS/WrVv3F10MZmw8QMIwnJsKkEgdL5eIfAfiPz5PGRujWL+XaTIjpDy8x0dB5jxnMMcSBMF8Zj4RbSacznJd99uD2f5YaCsIAtzzXVfR18OHKrl5JHnUkvyIezJcp9P0+aNc10WCqZYSUAJKQAkoASWgBJSAElACSkAJKAEloASUgBIYNAIqPg4aSm1ICSgBJaAElIASUAJKQAkoASWgBJSAEqhlAgsWLNilrq7uOiTwicgXfd//2VCMNwxDpCO0pG3P9zzvpOw4URTtJSKYALY7Efme54Wb60MURW8WEUiPSA58KI7jzzc1NWGC9pBXsVg8yBiD5CdMcvyJ7/szh/ygw3iAKIr2FxFIj0iC+4vjOHMqZdggCD7OzEh63AZ/T6XHR9BFiFXGmNZ0cu/f4jhucBzn0TRN1EVaUCpRDrkUMYzIxuShoig6w1r7zQrhpouIFqfCI9I+tPpAIAzDt0NyRKJj+vivFvbwPECa4+3MfLvv+5ByhrzSlLnDEqHxA0QEGbOynkkkSKQ6/tkYc4PneU8NpEN4/juOcyAER2ttWXTcSGrYkyLyHDNDSoJUhgmllUmjld14ipnLSY7WWiSM3bMxdmkCMOTGTHTsnpBe0aCmNg7kJI/hffsjRVZIkOWRiwjkPiRHVsu73WmQnufdGYbhu9LnW5YIWUkO4u4fUtnllo6Ojmfz+fzhuG6kibB7VmGGrHeNiFzr+/4d1afAOV/+KkTViZNkSMj2MszQkKyzxOOq24b4eN6kS8siqLV2BTMjDRPVZYzZu1QqtRtjXujhunLEUF/j0uvNY9mxRWQv3/fL9yJRFH1ZRLC4BpJrp4vIjx3HwesbWJZKpdI+c9c1Xd4Ttzq2z3aKwX40mddNm2Ze222N1NNLdvIGj/49nBfo1HG/vs8YU/9oabs3nbfmU7A5+vsskW2c1UecM/4XnyKiORWN3CkiLb7vdy8W0t8DIEGSiCA6Hlkht6A5pHZDbgSf+3GtHa6FRPo7Ft1PCYw1As3Nzbkdd9wRaZBYDOO96TW/rmoct+AeMY5jvL9CImTNpcGNtfO2qf6GYfiVVIBEunD5NiF5jTnT87xzx+I4wzDEexfIj19H/5OE6lsRbpwtKjAYYwqCYCYzL07bX9Le3u7NmzcP90VbTLW1tU2L4xifW+2UDnqe53k/qjUAtSQ/RlH0MRH5HRHhvvMIz/O67z9r7bzpeJSAElACSkAJKAEloASUgBJQAkpACSgBJaAEhp9Av/9ncfi7qkdUAkpACSgBJaAElIASUAJKQAkoASWgBJTAyBEIw/BXySTno4jo+57nnTEUPUlTZW5P2/6153mfqTxOIghAesTq95e6rntcb/oQRdEfRQQiz78cx5nRm4TI3rS7uW2KxeKhxpjb0u1Cz/P8ze0zlv4ehuEXk0Q0SI/bi0jrtGnTGmfMmIE0tnJFUfT/UpkAEyOvs9Ye39jYiFQgSpMifktE4yGETpgwYU5HR8eb4ji+MEm6wgTfP4nIXM/z/jGWmNRaX4vF4q7MjPTVj6djW10hPG42abXWeAxkPPPnz68fN27cmUmyKRIz16s0ObAsOUJ2rExEHcgxe7MvEoaY+TP4gtReuQ8S59Ln4p9937+pN+31tE1LS8tUYwzkxrLgmIqOG6SGMTOS8TLJcZyIIDmvMl20svkHsiRHpIvlcrl7Zs2a1WMS5iWXXLL1mjVr3m2MyURHpLdN6aGv/0omqEIWQ+LeHa7r4hhaSmA9AlhMgYiQgPdufCeinhLwSkSUgwQIIbJaiqxo8NWkjd8z81XGmOvWrVvHdXV170sTv5AIiSTTysLkdyTJIPXrljiOcexMoM6Slyq3R2IyUpLKqVLmfFnRU1ojs7wmwpN6c6o3JklONmspy67aw3mednVe6nqL81R+R4ND0qvGmH2ttbsm/cV1pcwkresTAfRjvTl2f7cJwxBiM57f5bLWbp/dj4RheCERnUxE65L7WwidByfy9OeY+TQi+pXneZ/bGDdiugfO6A7Oqr3rqFTm10VO13Px1A3SZ8dTZ+nCyZc8KiJvumjdfz37YGmnTGLoHhYSJKdxO4+jLlpt65/v4nqnS8y2MfWcIHn8uP+E7TLz/RAee7MYyKYYXnzxxVM6OzuzZMfK+2+cxKtF5Grf96/u73nQ/ZSAEugfgeQ69TpIkGkqOK711YtTrGPmP1tr/4KFM9asWfOXU045BanYWqOMQBAEZzIzFnnK0p7XiMg3fd/He+oxV2kqIQRILOKA+qrneT8crIG0tbXhfcNVIrILET0oIg09LewwWMcbre1UfJ6FLl7ieV5lyvNo7Xaf+lVj8uMZSOMWkat838fnp1pKQAkoASWgBJSAElACSkAJKAEloASUgBJQAkpgUAio+DgoGLURJaAElIASUAJKQAkoASWgBJSAElACSqCWCSSr+n83XdH/Os/zMglqUId86aWXTly7di1WRIdIh6QupKJ1VxRFPxKRk5j5Udd1q1OOeuxLGIbfSeahfwMT5Zh5xnCJLMVi8QPGmD+iU8x8keu6cwcV1gg3VsEVPTnJ87z5lV0KwxCJjVka5y86OjqOmzt3bge2iaKoICJRyuabrut+JwiCY5gZ8sE2mLz//PPPn9Tc3AxxRGuECIRhCLF4IRFNJKJlEB7z+fziWbNmLR2hLo3Jw1522WVbtbe3Q3ZE0ktWqyE5IqEH36dMmXJbpTQ81AMtFovbJWldkFowEfMjFcd7IklvLac6Wmv/3NTU1K9zjUTLRJBBgmOW5IhrOdIauysRQEvM/GzCpb0iyXFCD2N/VUQeyJIcIfjU1dXdM3PmzI0mvmCSdKlUejczH5Sk372DiCCqVRf2vyuTHPP5/B2banOoz4m2P3YJhGG4DTMfbK09hJnx9e5ksnN1MheSH9eKCK6nmyrIu7eKyBIIZsmCE28loveLyPvTdNgsRRFtIHkXCzsgZemWfD7/QldXVyZBHl4hOEoiGjYXCoVznAvoOaQa9tABLEqwMcm43yeHSegjdffRJ+vuIofsS6VSab9cLod7gG9Dfqyo8z3Pg2g4JNXa2rpfmuBYbn/ZsmVOc3MzEjkpDMM/V0hEj3uet3sYhkhxxL3ocUhPNOcLXgM35MZ039b06g6TTEeZnRCJJUeeiaduYCpO4M74/Ik/cSC6nr3m6IOft1O3qh7stuZVMhS/8opMWDaJ120zgTu33lSC5Gnjr0Y6cEtHR0dLdo/VH4BpOjeSHT9LRFtnbYj8f/bOBD6Osvzjz/PukfSgLUWOcp9yXwpyKQqCUARUxAKiYGl23tmmVCkgKlCKKB6c9k+Tmdm05VK0IEcrlyCgIpdAgVJQ5L7aWtpCjzTZ3Xmf/zzbmThNk2Y3R3P0eT+f/Wyyeec9vrM7O7t5v/OjPwWy+j2pVOqec845Z3Fn2pZthIAQ6H4C06dP37pYLJYSIUMZks91WgoiLmYJMrygxhPZbDa6qFD3D0Za7AwBdByHL0qQDb4niI65SwDgUq11fWca7M1tXNfl83eWH6PPOg8bY36YzWbndte4PM+7O/h+iN+n+OIFVjabzXVX2/2lHc/zfklEF4XjfUFrzZ+1BlQZSPKj67qzAOBb/NrQWl8+oHaUTEYICAEhIASEgBAQAkJACAgBISAEhIAQEAJCoNcIiPjYa+ilYyEgBISAEBACQkAICAEhIASEgBAQAkKgPxAIpbRbAODDdDr92bFjx/KC8G4vrus+FaYFLEmn07vGJRTP88YTEUtYECwcKuv7nDCR8LcsByiljs9kMo90+6DbaNBxnGMD+eHP/CdEvNqyrLjwtCGG0GN91NXVsbTwmyhB0xgzIZvNrsXV87wLArkjSnrwtNY6GpDrur8IUpV+FP5+ptb6dzGplnnVWpZV12MTkIY7JMCLV/m1hohRksStSqnJmUzmrQ43lgotBFguREROdTk3ehAR3yGi6QDQELwuWKTZoCWUWyLhMRKoWDy8CxHvtCzrrs4OKEgiYTnrJADg26fbaGcxInKqDQthLBC1dRxnKetllhyNMZwoOm/kyJFz1yeF5nK5LX3fP5QlR0T8rDGGEyxbxJ3YODi9sSQ6KqWezGQynJwnpZsJzJo1K7Fq1arUihUr0lVVVbyvU4lEIl0sFks/K6XSvu+nU6lUiu+NMelEIpHie/4b1+GfEbH0M9/zcyb8e4p/VkqV7uM/A0CpPj/WeltELD3OdaKfw3qcysePr0ZEXpz/At+UUnPff//9FyMxrjOIOElVKcUCJCdC8m37NtpZxiGMRDS8lQQYVfU5ATWRSPwzSEmdzePyfX9rRPxiKOpxu/HyCicUEtEfC4XC4nQ6zRcg4NuosJK5vPHUNxaakW1dOIKFy23beV12BsFa22yjlkKm+iHYUn3yXqFQODCVSt0EAF+NVwqOj2Mty7qxy5210UCYbPvPiIPWmgVE4CTeqqoqlk0iIfVKlr8B4MFQ+N9Ta/3JttcteeNDM3Ln1k1XY3HRlurjLeOPtycq7pV8H86tvu9RRBw2aeVZn+V6rctw1fghJ2pugk1bIZAqkFr9CQxZtMpUcVLmWiWNfuO11d6248eP5+dRxcXzvINDiYRlR07EjMrTnOzICY+2bfNzSooQEAJ9nIDjOLsppVpEyNYJ3gDwLwC4m29Bwu7TfXw6G83wwvcgFiDHA0CUuvw+IvKFgXrk/bAn4XqedyIRseAVXbxqnYsjdaV/13VZrryM2yCi39i2zWnNG1VxHOcURPxjNOlyvxfrT5AGivwYCup8TrlrcOGeU7ryObs/7T8ZqxAQAkJACAgBISAEhIAQEAJCQAgIASEgBIRAzxIoa6Fczw5BWhcCQkAICAEhIASEgBAQAkJACAgBISAEhEDfJJDL5VgkeYCT+IIEsKOy2exjPTFS13V/DwCncdtEdIxt23+J+nEchxOM7g+lhoNt22Z5Zb0lSAU4gIh43LwgfYLWuiRN9nQJxaJ7w36u1Fpz2uSAKOFz4Xeh1HR7KD1ySlRLcV2XF29eGj5wldb6h/zzjBkzNi8Wi7NCYfIT3/ePN8YsSKVS14apc/OVUhMymUyPPL8GxA7YAJPwPG90KBjvFKbFTLZt29kAXQ+YLqZNm7ZdMpnkhEcWjqLyHxYei8Viw4QJE1iy2WCloaFhn2KxyItkWXg8INbxXxHxLiK6S2v9bmcGVF9ffyAinsS3MFkxamYlIq4iKpk9I9pqm4j+zYIji45ExKLjvPHjx/+7o3GwrAMALOx8FgD4tn8b2zDj5wIR87ko0VFr/VFHbfe1v/eURMjvpSz89ZBEWBLKBkh5gYhKMiQAzF29evVL5513XrtJo+ubcy6X24ml3FCCPCy8yMNamyDiSpYwiYiTk9pLhuS0WH7NcMojv/8OQ8SdORESAHaINTiHJUil1N983/8eIvLxaKt78p+DB/Lxw0C4BUIBDKwEhE17at9trpbD5EGzIInmtSFDhhy8atWqFwGgJPSx+GmM+QQA+Pyvw3O8SsdYX19/hFLq8XC7Zq11Nf/sOM6RiMiL0omHkUgk9vV9n89bvsthkFprm8/rZhcOubctbgk0sCmugmoslNIemymFy8wQ8GGdwEc4Kj3/vTHpf+QBYJcfNp7lrzDV67xWRiU/aUpToTS2ImHzShr036Eqv9UH/gh+za5dCJaYC/BTlbCor6/fMZFIfI2IOO33yGhbInqTkx35ZlkW85AiBIRAPyYQfg4upUFyKmQr+f5RFiCVUndmMpn3+/E0B8zQp06dOiydTnMSMguQ0fH+P4g42bIs/o6k3xTXdYcHg2VBMZIS7zXG/CibzfI5f5eL67pf5wu2hA097Pu+7mxCfZcH00sN1NfXb6OUanntivzYSzuijG7D71buC84r3wg+kx6nteZ7KUJACAgBISAEhIAQEAJCQAgIASEgBISAEBACQqDTBER87DQ62VAICAEhIASEgBAQAkJACAgBISAEhIAQGMgEwuS3BxDxC0Q00bbt/+uJ+bZKAfyh1jpKC4RQImLpcW8AKCs1YNasWelly5ax9HgUAEwLhJcJPTHu1m3GF+Ih4mWWZbEEOCBKLpc71BhzG0sKRPRb27a/03pinuddT0TfDx+/RGv9c/7Zdd1DwgSlKkR8LJlMjikWi5wEcV2YSHK7UurcTCazaEDA6qeT8Dzvl0R0UTj8uxOJxKU1NTXdski1nyKpaNgNDQ27+r7PwuPZsQ05ZXB6MplsGDdu3IqKGuxCZV50zKIjEbHseHKsKU7tvNMYc1c2m/1HZ7pwXXcXTnXkdEdEPDpqg4iKiJhso83VLDeGt/mc5JhOp+eNGzeO0x3XWzgpo1AoHMxJjnwjIhbHtmhjI05vZMmxJDpqrZ/vqO2+9PcpU6aoUaNGHYCIbKSxtH9gKKlG6T99abgdjcUHgDwRFRAxzzd+brDHxenLgRjvB0moRSLylVK+7/smSJQ1RMQ3Ct47WUDjnzH8mS+GwD+XCv9MRGyVKUTk+wQRJRGR7xOc6AgA/DzktMhklPQYpj3ymN4JRMC3E4nEm77vv55MJv9TLBZ5XJsiIp9nlPYBAGzTzkR5wXJJiOSUyEAqfqm2tpbTEisq06dP36RYLPLzmSXewxGRZch1ntvBe+oyRGSBmGXINgsivm6MuRsRl4fnSqcyl7Dyu/P97f/6UPPe1IiDD15qhu6+iqrWtfIqGn3nKx+Tegm+WfUUi44vFYvFLymlPkDEQbEW/5ZOp48bO3ZsU+d7WXdL13X5fDBKp16htR7GtTzPm0RE1/DPLGDbtr1vLGnoBCJiCXD+R2aTHS9vHAPFFqyVjS6Bhi4b9IePN1crWCz999WrT978DX+rKHW3pbHN1QoYhHnTTImVSTTpJJjq9hIkCeBBOh+P72gkN99885DVq1d/LXxP4OdGVPj5MpvTHVl4DC7Uwa8DKUJACAxAAp7nReeEfF4YnVs0xlIgbx+A0+53U3Jdl2V2/v4gGxv8vOB86dJMJsNJvP2mhM85Tn/cl8//iOgHtm3XdccEwiQ9vtAUnzMvRMQarXV04anu6KJftBGdr/BgRX7su7vM87wfB59HruSLDdm2zReekCIEhIAQEAJCQAgIASEgBISAEBACQkAICAEhIAQ6TUDEx06jkw2FgBAQAkJACAgBISAEhIAQEAJCQAgIgYFMwHVdl1PLOKnMtu2anpir67qcQsT9cFlHUnRd949hIuAftNanlzOGYNHgDQBQS0SPLFy4cPSUKVM4YadHSy6XO8MYw2mIXH4cpAn9skc73ICNh4lIPDcWQWYG6XDntO7edd0ZADA2fPxcrTXvA05TOgMRIy7Xa63Pc12XEyCuC+tOCRbq8aJIKb1EgJM8fd+vQ8TPhWljnPJ4dS8Np99163ne3oHYxcJj/PjECXENzc3NDRMnTmzeUJMK03F5UTvftg77ZeGslOyYz+fv7Mx4wsTWkuzI0mNMqmLJjYWzUmIbJ9CxPMSJdHxjyTGVSr1crvQZpsoexGmOLDoGUg4L0q0Lp9w9F6RMlhIdlVJP9idpOpRS43IjS3b7cdpcG3NlCZDfv0q3VjIhS0rR30qSIRHFRUOf5cIgLcggIv/M9+wWlopSikUvbr9FLGSpUCnF41DGmJJYyDKhUiphjEnyPUuF4c8pY0xKKZXiZE8iYtEwzZIeEXFiHct6fGtLht1QL4mK+glSET8Mk+/eJKJFIa9NiGgUIu4OAHu20yA/J0vJkCxDGmNesm37lYo6D6zHurq6/ZLJZIsMGT4v1mqGiFhUYc7tcWXZ+iHeh0VIHDm7+aADHi7sB9Tm06vSEXa9Pj+5zh88G3ZRC/l590wqlfqG7/vv83Mvah0R6yzLqu16b/9rwfO848IU8NJxSmvNaeB8YYbfAsC3w5oXI+J7RHQzi5mWZe3vOM5MRPweACx9IH/gyHvyHDhbeflG1TP+V1Iv8OuHxVlO3hzSdoIk0SbQWBiqmtPcSxOlYKkZagyUJN/W5QpzPk5ubzSO4xwbJv3yhSo2ieoR0YMsOiaTyXvKEdArn61sIQSEQF8lEF5QqCRBBhej+VJsnHxs4hTIOzKZzFN9dfwby7jCRD8WIFs+c/N7ZnAuNzmbzT7YXziEIienP0bv6Xf6vv+TchLey5lj7D2aq1+ktf51OdsNpDoiP/aPvem67qzgQhrfCkYr3331j10moxQCQkAICAEhIASEgBAQAkJACAgBISAEhECfJSDiY5/dNTIwISAEhIAQEAJCQAgIASEgBISAEBACQqC3CMTktGeDK+h3bqV3B4MPkwAfD8WIOUFKVzyZjBek/yJY9/0jAHhfa71dOSxc1+WFdSzdLVBKHZ/JZDgJrEeL4zjjELEh7GSS1jqS+nq03w3ReChScdLj5ojoWJYVT6DgRM6hyWTyRgD4Jo8HEc+yLOsW/rlVgmAGAFiAZDYsuy7mRZBaa0kY2RA7sp0+4mlXAPBwmCgiC57L2Cd1dXWfTSQSLDx+ParOi5KVUg2ZTKYhSqsro6kuVXEcZ7dQbuEECU5XjcrTnO4Ypkv8p9JOpk6dWpVOp0uiYyAZ8j0nlUXFsFgV/vJJLDHo7kr7YbFaKRVJlSyXtS5zwyTH5xHxWcuy/llpH71VnwWDRCJRSnLkFEdE5NSbXdsZDyfezmVxzvf9kkBn23aH+62urm73RCLBaZhxWbQkOcWE1N5CMKD6Zbk3dEVZ+F3F6ZVBWuAm60k6bZEhi8XiPJaCa2trV5YLhRONfN8/yBhzsFKqlAwZF9jCdkryces2F5oR4DQf37TIH8YSap8q+yffBl31YEmWRsS/BmLupcaYv8UHSUS13ZUMxe06jsPHsdlhH+9orXfkn13XfQ0AduOflVI7G2McAPhKkCL6M07SDFKu+fyGU2sH+ZD4/YSV4/YBAL6VXbZWy+DiwXeAAlrI0mNwcYzmd4sj77uq+ZSvF6kkGnem5I2C3eE8fDu+sed5fKzh9ySWHTmdt1RYFDfG8PzvsW37xfV2eBXtpxCOJwWHIMERpWMJwOOI8LTx4X64ECUJujN7TLYRAn2MgOM4h8XOH1uOFwDAn83vNsbcks1mWeyX0ksE6urqdlZK/RQRz4wN4a8sQNq2vdb7Zi8NsaxuPc8bE1zggC90tAcArDTGTMpms7myNu6gkuM430fE68NqtxSLxfGVnGt1xxh6uw2RH3t7D3TcfygzP8afA4OLa5wSXFzjro63khpCQAgIASEgBISAEBACQkAICAEhIASEgBAQAkJgXQKd/ceisBQCQkAICAEhIASEgBAQAkLK/TyVAAAgAElEQVRACAgBISAEhMCAJBBLxin4vr9vd12VPw5r5syZ1fl8fl4ogbyktd4//nfP875HRDP5McuyOHmqlEy1vuK67lEA8ACnIRHR6bZt/6Gjbbr6d8dxzkXEqWE7E7TW07raZl/Z3nGc4xGRr07PEs1UrfX342NjKaNYLN4ULJA9hh/nxfa2bd8T7ltOoziSHzfGfDmZTH7i+/51iPiFIGHkMWMMSw0VJ2L1FTb9fRyhkMUpjyeGc5H0gTJ3qud5h4cJj6Njm/Ai8QatNb8eeryEUuIp4YJ1TneM0t8+jNIdbdv+S2cG4rruV8JUR5Ydd4i10QQAcYnqzzHhcUElfTmOs38oO7LsHhfrF3CKI0s6iPi87/vPZbPZDyppu7fqOo6zVyg3coLjvqHkGKVuth4WC1UvEVFJdEwmk3PLSV5zXXcPTsJkyREA+HZgGyJcbyHYqPsN0yE5ebMQSHP8euS0y7YKS2Mv8L4PLhgwj5NRtdZlvX74dZ9KpQ5KJBKcisrJkCw6l6S9eClQAq5Y/S1YbIZ15z7h5NglfH7VSoKuuI8U+nDt4JmQRPanS+cOD3JCt1LqV7HGmOMx3SV2OI5zKiJGF1qYr7XeJ5fLbWuMeY/7DI85XzXGsJzIYzpZKXUbEQ0BAE5XXaGUOuh5f6fT56w+8MoPzciy5r1tYilkqv4MW6jl3Aanoz6FiCxSHvVA/kDobIIkEFxkLsBSslW4mP7rRPQdRDw0NrB3g9Tc2ZzuaFnWwx0OeAql1VD4GSCcHxPbW29mAOHXZghMBo08JylCQAj0cwKu63JicykFMkwMj96/+DXOKZCzMpnMHf18mv16+Hz+FxyXOQGSE+Oi8oAx5rJsNvtMf5jczJkzt8rn8yw/8gWQ+H32NmPMJePHj3+zq+Ovq6v7QnChEb74Cr85P09E2rbtZ7vabn/aXuTHvr+3HMc5ARHvDdO/j9Nac9KuFCEgBISAEBACQkAICAEhIASEgBAQAkJACAgBIVARAREfK8IllYWAEBACQkAICAEhIASEgBAQAkJACAiBgUzghhtu2CGdTt9PRHsGC/JPtSzrjz0x30Ae+jMRHYuIHxeLxUPjciWLRcaY+xFxWCKR+HxNTc0/OhpDLpfb0hjD0iNLJ5drrad0tE1X/+44zkWI+MuwnYzWOkp97GrTvb6953knc1IcL34noqtt274wPqhwAebNobSUN8Ycl81mH2P5J1g0+2KYgPVhIpE4vFgssuzISY+fIqI6rfWEckTWXocwQAfgOA7LEZxqNYQlDE55LEuKGKA8yp0Wi9UsPCLi0dE2LOskEglOeORU1B4v9fX1RyileGE6pzvuFOuQ5Za7+DWrteYExopKLpc71BhTSndkaS/aGBFXheJP9BDL6ryw+O4goff5Sjqpr6/fUSnFoiP3UZKlw7IwkPnmGGPm2LY9p5I2e6Mui92rV68+QClVEhxDyZET4OKJmNHQWBZj0Y25zTXGzFVKzS1nH+VyuT193y+lOLLoyP1xumB8zrEEwvZQfEREryLiqwDwqlJqKRFxUuf2LE4SER+v+WeW2aR0IwFOhlRKRQmRfOEGTmaMBOXWPb3Dz49QiJynlHrZsixOIuywTJ8+ffdCocDy8EEs5gXnTofckT88+Uih5WXcYRvrq4AAJoHmmvwQdTGLbuoaWtpV8ZH7Oyb1Enyz6n/hwizn0Zry9TAJktnNTyQSR9bU1HCfXSpBsuO3A0n0t9wIv+/Ztn2Y53nfJKKSzBOci/4gFBOvAoC/EFEzIvIC9feJaFsAmFQoFO5MpVJvFwlhTv5geKiwPxC0/e9FBQTHpl+Ek9LPQgJKgieL47yPD4smQpjI/2zVN9LlSpQxAPO/v92TB++xbB5fuICTHeNp6SxVzg4k7HuYqda6sSxwV9MeCoHF0HLTLOcZgFPhfCzreVrWGKSSEBACvU6AEwYTicQ3QhGylPgaFhap+fzvpkrP/3p9UgNoAHzhEERkATJ+3Of9Mllrzeeafb54nndmmP64CxEtIaILstkspyt3uXiex+/f/DmN38MzlmXd0uVG+1EDIj/2/Z3led6PiehK/sxu2zZ/npciBISAEBACQkAICAEhIASEgBAQAkJACAgBISAEKiIg4mNFuKSyEBACQkAICAEhIASEgBAQAkJACAgBITCQCbiuy6IjL8K5Qms9uSfm6jiOx4vRwrbP1Fr/Lurnpptu2qypqen+UKi7SGtdSrTpqLiuywvav80JhZZlndZR/a7+3XVdFisv43aI6GzbtlkCHBAlLgMEQsyVWuuL4xNraGj4nO/7PN/dAeADFqay2excz/M4LeTOsO69WusTgxSRnwPAT/gxRKy1LKtuQEDqh5PgtLCqqirmf064P65euXLl5EmTJrEoIaUdApx8qpS6hIjiC8AfIKLptm33eAKO67rbx5J4vhgbJqfG3ZVMJu+sqalhua6iEkrKJdkREVvmRkSNiDg41thHMdmRUyrKLg0NDSOD1MZIqOT3lei7+NWBzMeS4xyWHssRAcvutBsrzpgxY3Pf91k43NcYwymOLAWxUdZWmt8yTu8jolKiHyc5BhLXC8Hxs8NUNN4XSqnPBvInpzgeppTau5Vwut5ZIeI7xph/RYIjIuaVUlv6vs8XMNgzSE/m5M5PBe/riW7EI02VQaAMObW9VpZzKigAPG2MeZmfW1VVVS+PHTuWBbp2yw7X/Xf0e2Zzfp12+v9eQ7DZ7JJYSLuohYl9ku/C1mpZUyByTsnn89f/oHDu2wCwVRlTX/9zNohQPH/wbNhFlQIWSyW44MYflFKHhs9XPmfgxOgbbdse29X+4ininAyutR7tOM40RBzPbRtjtlRKPQQA+7E4GEolvA84NvPPWuvjXNdlkbnlNfQhbQYvF7aFN8xW8B9/6+YU+montTC1vVry8YGpt0aMwhZf87Xg/WI7RBzUeh6LaARMW338qsVmGCdLdliqMf/mxOp7n9spsZill/hxiBN+ZxcKhXsmTJjAIm35ZQpVq01KgvYu5W9UqvmGWQF7wRTMV7idVBcCQqAfEHAc50j+TiBMF+eLJETlaQD4fTqdvnHs2LEf94OpDLghep53cHAhCxYgj48mh4i3KaUm19TUcKp4ny4zZszYrlAocPpj6f2diG70fX9ybW1tKYW5K8XzvGuIaBK3Ebzv/sqyrB91pb3+tq3Ij31/j7muOytMb52itebXgRQhIASEgBAQAkJACAgBISAEhIAQEAJCQAgIASFQNoFO/wO47B6kohAQAkJACAgBISAEhIAQEAJCQAgIASEgBPoBgZikNltr/bWeGHJ0lfOw7R9rraPExNJDjuPciohnclKNZVlfL2cMruuymPczTtVKJpPHjxs37sNytutsHdd1WcYsJSAi4hmWZf2+s231te0cxzkDESMRdZ3FWJ7nHWOMuSVIDGTx4QXf9785fvz4N+NMgtQklh3/gIhTiehLwcKu+caYCZwI2dfmu7GMp76+/rhAhKrnlEAWsxDxUq01J4RIaYeA67p8/LmEk/FiVThZcbplWSzG9GgJRWKWBTnhMZJi2KS5M0yJuK/SAeRyuW1jyY6jY9s387pjAKiOPcbyVJTuyPJjWWXWrFmJZcuWxWXHEdGGRPQgi44sPGqtOT2ozxTXdXdRSu3j+348xZETEdsqvDCbRSEWHV/iFEfLsuaXMxnP8/bmFEff9znx+DMAsHMr7u02w2JjmOD4NlEpeY8F1a0QcbeY3MhyVUf/82AZk/fpu2F7LwLA24j4NifaichQzp78X50bbrjhyHQ6/WUi+lwgHuxORPz+uI7kFm81LkRyOmT0O9+vpxhEfI/3mTHm+UQi8bdkMvn8OeecszjaRl1D/P59Rus2FJAZjo1mMDYlERCaIAXLaAj4pQDQtcshydfge9Utb9cstZUSQYlo9eWrx7y7yGzKFz1o/3laegJS6VloqP35tOonau93iPh1IirJ1yGbC7TW11S2V9au7bquBQBu+OjvtdZneJ73byL6NL+uEPF0Ywy/DvhCAPz6GBakUK1ExKFEdDAicgo5y8OcSomt9hcL8CwY82ubU1a5XjnlaU7BtlHfplbCFeF55bo7ZA1POjo9f8U30k8NCxMk+TnzkjGG34vusW372XI6bKuOuoY4kZsTLysvBNeYC/CCyjeULYSAEOgvBILPeINjF+Dgc9L4cepuRJy5Ic6L+wuvDTlO13U/H+wPFiCPivU7Qyl1WSaTeX9DjqUzfYUXJWDxi8VavpjSRdlstpTO3JXied53iSi6KNW9qVQqe84553RZquzKmDbktiI/bkjalfcVfh5/FAB2Dc7lTrEs667KW5EthIAQEAJCQAgIASEgBISAEBACQkAICAEhIAQ2VgIdLQLYWLnIvIWAEBACQkAICAEhIASEgBAQAkJACAiBjYiA4zjfQcRbgivvv9Pc3LzfxIkTOemmW0tcqgvEAMe27Wy8A9d1L+XFe0Ey4OIgGXCLcjp3HIeTKDilskhEx9u2zak3PVZc170BAGq5g4G2UMlxnLMQ8SaeGxH9xLbtX8RBhqz5OcJCwsPV1dWnn3322Uscx3k8Sowjom8h4ptBGuRtAPBpALg9lUrVxsWMHts50nCbBBzH+SUiXhQ+Z52mpqbJEydObBFlBNvaBBzHOQ0RWXjkdL9SCZL+7jDGcMLjAz3Jy3Gcg3hxebjAfM9YX39m4dEYc1c2m/1vJWOYOnXqsFQqdZJSKpIRozRHE4SurQCA4bH2no/JjvMq6cd1XV50zX3wovgdo22D4/JTMdmxojYr6b+SukGy8b6R5BhLcWwZc6u2Xg0lx3mcuuf7/txsNsupdx2W6dOnH2SM+aox5vAgHWmPQLwahYgplrnWU1g0exMR3zDGcJJSHhF5H40CgCi5sSSitVcQkYwxTSxhAcB7SqlXguTN5xDxmUQi8XZNTU1LFF2Hk5AKnSIwbdq0oYj4hWQyebQxhl/Xnw4kty2UUskO9n9Lf7wf45LdevZ3IwAsIqI3L208Y5+PzCZbtlGX35eXDcHm4YMwP7waCsObIZVebDZZp+ouiUVwwaB71nqciPh4oWYXDoEH8gd0iknrjdrqJzze3kZEp0dz58eIaHRXjr+O45zLF2MIxzBNaz0huGgGC45JTjgnokGIeAG/RlhgBQA/THf8ORF9GREPjcYflx6NMZxSuQ9Lj4G4uIol9UhkXc/+eomFR611JGKuqXot7asMjCaEIxTREVVYTO6U/C/tod4fESZvcq0FnOwYXhyE09G7Vq6hwxXA42XI0u31Q0bBF+A8/EfXBiJbCwEh0B8I1NXV7Z5IJKLzVD5WRmUBEd2WTCZndiaFvD/MvS+PMZfLHc0JkPF0en6fGTRo0GT+rN6Xxz5jxoydw/TH74Tj9IrF4mW1tbX/i4TuxARyudxOxhhOcuY0Yz5v11pr/jy1URSRH/v2bnZd96sA8CdOzwaA47TWfC9FCAgBISAEhIAQEAJCQAgIASEgBISAEBACQkAIdEhAxMcOEUkFISAEhIAQEAJCQAgIASEgBISAEBACQmAgE8jlcp81xrDQ8ykiOty27Se7e76h0PMgAIxExPssy+LFPi0llI1KyYnpdHrQ2LFjmzoag+u6LJLwuFkGOVdrzVJijxXXdWcEYujYsIMTtdaciDYgSi6XG2eMaeDJIOL5lmVd22r/jEVEnj///bbddtvtrNdee21rAHgrSv5QSu2FiJv4vs/SI6eY/U5rfeaAANQPJ1FfX39gkMzpBK83Xpj8ViCuTLZt+9Z+OJUNMuRQ/GX5eteoQ17EnUgkGjKZzCM9NYj6+nqWoVgW5HTHr0T9hOl+d4XpjhWneTmOE4mOJ4UJraWmiWgJIm4Wmw+LNFGyY0ULgl3X5cTCSHbcP9Ymy4JRsiNLNb1eHMc5HhE55ZJvu7UxoEYWGzkRNUxyfDmdTr9QjrQdCPGfSiQSX/V9n+XP/cL3JE66bDO9Lex7NRG9y6ltRPQOHzuJiI+hzDRK+OyImx/uT26HmT+nlPpbTU3N3I42lL/3DoG6urqdEfGgRCLBz5XPEBEfb/i8qJRuWEZhAZGlPH5uJVrXP3/V2dBIVes0U4WFfzdTctUotWyPBFC6GVKfFCFZXGYGryNJDoEmuHpoFJS0dlMfmU3g8sYxUFy36zKGvnaV9fUTyIf3BRLiCbFj8cJEInFwZxOsXNc9HwCuDtu7HBGfJ6KS3Tlo0KChq1ev5gXnWxLRIkSMmDzHrykA4LTItUq4vzidcv9QeiyGEmW83pMcDUlEkTT5OgDUNTc3102cOJFTdtcqLHo6jvNtpRTLH8fH/sht30NEJeFRa/1JxbDb2aC9hFBAKADBB0Cw5iIoCMMAYRsgSLXR1M3mfDy7u8Yk7QgBIdA/CHied0yQlFuSIMOLM0QDf5ZTIInoRq01i/lSNhABz/NGswAZCFUHxbq8Zvny5ZddeOGFLOf32eJ5XiZ4H+T0R77Qx5vGmB9ns9lZXR2w67qcyvxNboeIfmDb9m+62mZ/2V7kx769pzzP+zERXRl+1ufvAaQIASEgBISAEBACQkAICAEhIASEgBAQAkJACAiBDgmI+NghIqkgBISAEBACQkAICAEhIASEgBAQAkJACAxUAq7rDg4WZT/AyUTBgu+sbdtOd8/VdV1eKP0UL/IHgPmDBg065KyzzmpZfOd53gFExMk1WxHRMeWmNrquex9LLIhYZ1lWKYWxp4rruizznc7tI+KxlmU93FN9beh2Xdfl5M26sN91BFLHcb6PiNeHf6/XWo93HOdURLw9fOw/zc3N+6ZSKU61ug0RtwOAm7TW39vQc5H+1hBwHGdSIFJdE/K4VSk1OZPJsKQqpRWBcKEtC4/8vI0KJ582aK17TNpzHOeEcLE4L3QcGXbMx8W7EPFOy7LuqnRneZ73RSKKhEdOXC0VTtE1xmyKiJxuFpWS7Mi3SkQa13U5OSWSHY+Mtfchy45KqdmZTIaPzb1ePM87johYnmotO/6XBUcWHY0xpfsVK1a81NGi8BtuuGGHdDq9ByfAAQALxSytcTpxWzJQxL6JZSoA+HeQ6PGkUuovvu9vi4icznO4UmrXYNFruwmOLMMppfJExMmNr/q+/3wikXi6WCy+Um7yZK/vCBnAeglMnz59E2PM3kS0rzHmi4HcdmB48YDqctAhIsuQ/BwxFzV+d9ByM2id/3ltl1gCJbWSgBSuEXINILznxx3oNb21JSTGxcx7mz8DfyrEnYpyRrlunfWJj2HtpwHgkPAYxncPWZbVIodX0mu0uDxsq5YTwsPjGL82zwIAvjAHJyFvznXC1911RHRe6wRHZhHsHzZDPxtKj2ysxpl/Yoz5vVKKRYtPBeIkHxvrfN+vGz9+/LLW43Yc51iWHYnou63a+RunOxaLxXtqa2tZmuz2kriGniGAg9touJQQ2urxTcPn5VoPI8AT/vl4RLcPThoUAkKgXxBwXXd4mFTOAuTJ8UEHF3RgcW1mVxJ7+wWEPjbIXC73tTABki/GEZWfL1iwYPKUKVP4nKFPlunTp+9eLBZZfjwtHOC0QqFw2YQJE7qUWuk4ziWIeEX4/p7L5/PntnUBgj4JpYuDEvmxiwB7eHPXdfkY+S1jzOXZbHZKD3cnzQsBISAEhIAQEAJCQAgIASEgBISAEBACQkAIDAACIj4OgJ0oUxACQkAICAEhIASEgBAQAkJACAgBISAEOkfAdV2X02yIyLFtmwW4bi+xK+2vIKITbdvmxdylwuJlIJCwJPPFYB3+ZK11aVFaR8V1XU7u4QSfR5ubm0f35OI113U5Fai0kJOIvhgff0fj7Ot/d113IgBEyQdaa+3Fx+y6LgthnBzB5Zda6x87jnMNIk7iBxBxlmVZp4XCFcuhoxAxZ1nWOglJfZ1Ffxyf4zicEFcSMFqPP5TdOOWx22Xm/siq9ZgdxzkXEfn5XRJd1ry8qSGZTDbU1NQ80xNzbGho2KdYLJ4SCo8HxPr4a5AcVkp31Fq/W0nfYbInpzqyjNhiI3ESoFIqQUScPBgVFoki2fFf5fbDiYYsVCLi11stal8VJBRyCtmcfD4/p7a2dmW5bfZUvfr6+uM42TFMd4zLnywOsWB/v2VZfF9WYfE7kUicYoxhOWhQexsFzyVO4VsKAG8T0Vyl1CP5fP6ldDq9kzGGx3RYmDQ5nJPd2mknDwD/QcR/EtErSqn5IjiWtZsGZKVp06btmkql9mIhEhEPJSI+Zmy7vsne0DQa5hfjDvea2purFTAY1w4Z5GTIxWaTdZrbMbH4vxcNuuvviHgkEUXHx5Z6s5oPh0cL+3SZ+RbqEziz+vE79kgu+LQxpkXOaCUavg0AO8Y6K/s8MT7AYOH/ZcHvpQXlgeh8Kh/rAWAEH3MRkY9bLB0u5AtwhG8Gv0XEdRKrWXo0xsxUSn0ulB5bunnfHwnz/B0aXzbbL/7IH8ZJ5LCF+vj9T2DorYsKm/wWLkROk20pruv+JJCmfx5/LEz6LaU79kT6euudpq4hPmax0LhWGalWLk5DYVAK/MEFSK5aaEa8BghJIIgn+67ZhmCJuQBZ8JQiBITARk6gvr5+nzDFnCVIlvjjZYrWmqU2KRuIgOd5Y8IEyN3D97Y/pVIpPW7cOBby+2zxPG98mP7I7y2vIuLFnbkgTHyCjuPwRUv4Yl98EZgniGi8bdsv9lkI3TiwjUh+fMyyLE5U7zdl2rRp2yWTyUf4YjqIeEpXn+f9ZuIyUCEgBISAEBACQkAICAEhIASEgBAQAkJACAiBThMQ8bHT6GRDISAEhIAQEAJCQAgIASEgBISAEBACQqA/E3Bd9wcAcB2nUGmtD++JucQERV5sfpZlWbfE+3Ecx0PEDC9E01pzKleHxfO8c4hoOi9S59Senly05rruQwBwTDioQ4Mxsjg0IIrruiyOskDKC/nHZrPZG1vtm6sCIeCC8LEfa61/6bruE0EyEgs8vD9/YlnWLzzPO4aIWHpkOarOtu0eTd8cEPC7YRIsPSqlZrWWL8Km704kEpfW1NSsJVp0Q7f9vgnHcS4Ihcdh4WTYBmpAxAbLsl7o7gmuJwmHEzjvNMbclc1m/1FJv1HqYigjHh3b9hMAaGQBOfYYi5SR7Phouf1wUm9Mdvw2ACSibRGRZfU5vu/PyWazH5TbZk/VC45LnALH7x98Ky3uDssbLDpyorBt2yw7cjJbu4XTh4P3okONMV8PhE5OKF5H+oqeM0TE834FEZ8kIk5hVJzaF8jgLKp9DhHXl+RIiPgJEbHk+AQi/lkEx556dgysdsPjCadD7gUALESy9M6p2UN4pvfkPwcP5ONO9Zr5J9DAprASqlWx9HsTpWCZGQL+mvDHtcoJ6efhpPSzbIKvVkrx87yRiFjkG/6GvyVcs/pr638hVYAcgeDz6X+9d3r1U2+jn/9CmKZYaiH62RizIkgwbjE0O7Mw3HGcKxHxx9wuEZ2NiJzqy4XlnLXSdYloYZAkzkmuChFZiC/9DzFMveT3isPi77tFUjA7fzA8XNgPaK3gx7VAcMDmr80QmOyCxxcZYeFxaFjjoyDlky+wMduyrNkV4Ot0Vb7oiDHmwPNW19yXp2T0XtjSHieEqnAv50k1LjAjXxXxsdO4ZUMhsFES8DxvtDHmG+HFPuJytAiQG/gZ4Xned40xP0VEvpDAIiLStm3z+06fLaFEy6LsKeEgr29ubr5s4sSJyzs76EcffTT52muv8XcZBxPRcqWUtizr951trz9tt7HIj9GFuvrTvqmvrz9RKTUnuAgHf249TmvN91KEgBAQAkJACAgBISAEhIAQEAJCQAgIASEgBIRAmwREfJQnhhAQAkJACAgBISAEhIAQEAJCQAgIASGw0RHwPO84InqAF7QnEom9ampq3ulWCFfRfgel3/qpAfjam/5W0AyplU2UfBARnjY+3M/JNzHxboXWep2F122NJ5fLsZTC4x6OiGf05GI113VZRioJocaYz2Sz2bndyqgXG3Mc58eIeGU4hDO11r+LDydKAg0fG6+1ro8vmEPEEzg1zXGc4xHxdl7AT0S/sW2bZVopPUwgLj0i4nxjzBjbtl/p4W77dfOu614MAJzwWBVOZAULj5z81RPsOFkkXOzNYs3WYZ9sHZWSHfP5/J2VJNXOmDFj82KxeBLLiADAt0hEZHGTFzFvH5OGCpHsyPdaa5Yhyyo8bqXU1wIpj9PORkYbISIfD+cYY+b0BK+yBher5DjOsWGq41cBoCXZEQDejJIdFyxYcP+UKVNMW22z5BimzO2vlDok2CecZBaJSPFNOMnxg0Cyfyqod78xZu7IkSNfW7Zs2YmcYBykM34VETfjlLr1FN5Hb7LkWCgU7qmtreXFrVKEQLcRcBxnt+C9eO/Xi1t9/vqmE8/zQa1rNJbRWxINTBn8B9oMV7T1f7PVXtOxMLe4U7vJp2V00WaVrdUyc3bVI89sn1hyaDtt8LGTU5q4NAai4IGWZb3WZt2raCeVgO8iwbEEsFmYaFhKchyGjSz0fby5WjFi98T7sAt++LM9UgsvQcSPY+m4nADJxwJ+UbdIj8YYRyn1BZYeo1TKhWYE5JqOgQ9Ny6FyvQhGqY+LuvrB5JaKHXVYFoRC1iWTybqeTN+aOnXq5lVVVZy8xkZsdL8HD6C9hNCh2PwxAi1rpsTqPKRWlyaFsCkQ7Nx6ggTwIJ2Px3d238t2QkAIDGwCwWfKUcYYnUgkMkQUnQ/zpEWA3MC7PnbBKe7551rrSzbwECruzvO874fpj8MB4AW+eI1lWX+quKHYBp7necEFTPjCW1wu11qXEqEHehnI8mMul9vWGPNe6XQFcZxlWTP60/6MUsD5OwLbtiPZtz9NQcYqBISAEBACQkAICAEhIASEgBAQAkJACAgBIbCBCIj4uIFASzdCQAgIASEgBISAEBACQkAICAEhIASEQEliQqgAACAASURBVN8gcMMNN+yQTqc5BWtPRPxatybMTKG0Ggo/A6QLeNlROzM2OyYX33lB9T2nJsBAOp3edOzYsR93RIeTjljWRMRDEfGnlmVd1tE2nf2767rPhwvEOR1o774g+nR2Lq238zxvcriAkBeGnWpZ1h+jOlOnTq2qqqriJKTTwsdKUmR8oVw6nR41duzYhY7jnISInJSUIKKrbdu+sLvGKO20T0Ckx/KfHbNmzUovW7aMF/Wy8BiVJZzuaIyZbtv2f8pvreOaoXzEoiMvWDwktgUnxd4ZLmYsu09+PabT6ZLoiIh8v2msTU6M5ASdliS0IJ328Vi6Y9lpEZ7nHQwAJxMRJzvGxZaXiYglPZYdn+yYQM/W4HRZTnVk4bCV7PgWpzrybdGiRfe1lh0dx2G5cT+WGxGxdB+k024RT5drNfJFAPAPpdRtmUzmDv6b53mfJqKvhrJjPGWzrUlzQt0/WcA0xjxm2/azPUtGWhcC/yOgrqJLQcFPO8PkG+mn4SvpF6NN/SAlsZmIWDhM84O/Wv0NeNtvLwi1Mz3+b5vN1XK4dNDtj6fQ/3xbLcXTFwHgX1rrPeP1EtfSOCDQBMDHs7LLTon/wpGpV+DQZMmjZEl8cHxjPk4YY6Yppb4UT3osUAKuWP0tWGzKum5HS5M8z0sG/fE3yl99Q21t7etlD7SMivX19ZzmdWAikeAUUBYd9wWAndrZ9F83NX0RniruXpIg1yoIBSB4HwCWAwIHc/IktwlEmVQbbV1hzsfJZQxPqggBIbARExABsm/sfNd1zwaAG8PR/Jml1Gw2+3bfGF3bo6ivrz9QKcXpj/xZiMtVq1atumzSpElrxPxOFNd1LQBww035u5BztdYLOtFUv9pkIMuPrut+CwBmAQBf3OgErTV/Lu43xXVdHvu3jDGXZ7PZjULG7Tc7RwYqBISAEBACQkAICAEhIASEgBAQAkJACAiBPkRAxMc+tDNkKEJACAgBISAEhIAQEAJCQAgIASEgBIRAzxNwXZcXd7GYM1lrfUW39Xg17aEQOP1vn3La3EYthS+n51k31n4pV05913WnA8A5AHC71npMOdt0po7ruv8CgN1522KxuFt3L0zvzJi6axvXdX8GAJx8x0LnybZttySPhalANwNAKbnHGHNSNpv9U1sL5BzHOQURI2HySq11qU0pPUtApMfy+E6dOnVYVVUVC49xGZcXszYUCoXpEyZM6LaE21BO5NcDC498i1LJPozSHW3b/kt5I19Ty3Xdr4SLe3mB7w6xbVl25MTKeGIOC453h8mOZS/wZJHPGHMyIrLsyClgUXkvJjtyum6vljA5czSLmQCwW2wwvEj7fkS8b8SIEfePGTOGkxlL5dprrx00ePDgryilvkJExwHALh1NIkixfcYYc6vv+3fX1taWEkNyudzRxhiWLL8JANuvp42POBESEf+GiI9ZlsXSoxQhsOEJrDkPY1l370o731otg4sH38GJiO1t6p+36nuJJio5kD1Sjkm9BN+seoqPaSzZVbfuhCXEKG2RX6+2bX83cS2dRAS/DBa779WVQW2tlsIpVc/AXuodvihES1PGmKmJROLLkfT4vj8SXvG3g8eLe1YsPbY0SnCNuQAv6Mp4Pc/b2xhzICJGgiNLjqNat0lEnJY5Tyk1j++NMSy0z8tmsx8Ap2MqeDWWhFzpkPJGwe5wHvZpaabSSUl9ISAEeo6ACJA9x7bclhsaGnb1ff8PAPAZAFgKALbWmr/D6dPF87wLwos38QUKng4uiHCZZVkPdnbQ06dP371YLP4tSF/egi+oAADjtdaPdra9/rLdAJcfrwWA84LPjc8bY0Zns9n/9qP9wp81+TuDXRHxFMuy+AJjUoSAEBACQkAICAEhIASEgBAQAkJACAgBISAEhMBaBER8lCeEEBACQkAICAEhIASEgBAQAkJACAgBIbBREYgWO2mtu+97kSlUrTaBl8sRTFrBfsOsCBarT8H8+naC67rnA8DVAPCyUmp0JpPhJJpuL47jvIuI23HDqVRq+3POOackwAyE4rrur4I0ox/yXBDx+PhCQdd1WQxi6fFw/rvv+0eOHz/+720tjPM8b0yQFsqLJblcrrWWK9JvgCeISI8dQw7lXRYeJ0a1EfEdImJpuqE7kzzq6+uPUEpF6Y7xRK3ZnITK6Y5a6086HvWaGrlc7lCWjUPhkQWWqLwLAHx83DX2GKeSlWTHUHgslNNPLpfbMuyDZcejYtssj2RHRJyjteb2e62EwuEJnEhMRPF5l2RHTnZcuHDh/VOmTGGhp1QaGhpGGmNYdGRplGXHkhwaSlJNYVJZohVDThC+O0hHu3vcuHErbrjhhs2qqqo41fFsY8wXeJt2UiF5kfjjQV9PsOioteZETylCoHcJdP48DBJAr5w++MkrjsB5I1iEQEQ+PvBxreU1wwmHP1h1DhjovlPH1sC45fMHz4Zd1EL+07Io5TaSHeP1V1A1/KLxlPnLaGjFkuf6dtSeifdhbPUjsAk28fHjWqXUcSw9FknB7PzB8HBhP6CuMyCj4AtwHv6joyeN67opFhyVUiw47hemOPJ7RDwBOGqGU45KgiPfglRvPmeeV1NTw8esNou6mn4CCD/vaBxt/p3gInMB/rpT28pGQkAIbNQEpk2btpVSyk4kEhkiil/QY0rwHQWn+0npYQKO40xFxHPDbq4Kzv9L3xP05VJfX/+5MP2xdKGmIJH6yk9/+tOXHXXUUS2fCSodv+u6LE/y5wd+36+1bbuu0jb6W/0BLj8+AQCHAcDvtdZn9Kd94zjOSYg4GwD4IiDHaa35XooQEAJCQAgIASEgBISAEBACQkAICAEhIASEgBBoIdBz/6UVyEJACAgBISAEhIAQEAJCQAgIASEgBISAEOiDBHpCfFTX0HUA8INOTbeD5BvP80YT0X3s44XC3sOd6qeDjRzH+QgRN+NqSqmtMpnMop7opzfadF03uvo9d390PM2gvr6eF9TfEiZENSqlDstkMi+1tSCuvr7+TKXUreEcLtFad26xfG9A6Md9ivS4/p2Xy+W2NcZcCgBWrOZ/WHgsFosNEyZMWNIdu9913e052ZGIWHj8YqzNF1h0TCaTd9bU1LAAXlbh/RolOyLiEdFGRLQQET8KEw454TEqnEISyY4sRHZYZs6cWZ3P51moZNnx6/ENiOhPLDoCAMuOnIjZa6W+vv5oRBwdJme2JDSyuMqyYyQ8BumyLZLn9OnTty4UCschIguPLEoOixLhAn+KBaBNWk2I58gpkfdYlsWLSsFxnP2VUrUsTCLiDixYtVFYYOVEmCeUUo9lMpmneg2UdFwRgbq6up2D97dd+BZKtKV7ROTnWAoAmoioGRFZjm3ie/49/jMRNSml+PG16nIdAGipa4wp/cx1+d73/eZEIhFtx203G2OaBg8e3LRy5crmxYsXN8Xl3Yom1kblLp6HXWcuwEmtm83lcnsaY/h4d/btzYfv+khhH9XVcVZhoSQVLqMh4NO6zR2SfA2+V/1Y1M0SPi+Lvy75Nf56cQvwmo6F5cShT91fhmEjnF71j1mfSb29DxHttdCMgFzTMfChGVlWZykswkhcBaspvWoFDaqi/yUBx7e/2ZyPZ8cfmDlz5oh8Ps8pji2CIxGx5DiojY45xSgSHOf5vv/y6tWr502aNGl1WYOMKk2hpNoE5pab1h5re77ZDvaHMdiStltRv1JZCAgBIRDEac+YMWPz5ubmWhEge+fp4DjOaYj4+7D3RxHRtizrtd4ZTfm9Oo7zY0RkQZbP5R5XSl2WyWQeKb+FtWu2ukDU/40YMeK8eJp8Z9vty9sNcPmx9IGOiH5q2/ZlfXk/tB6b67oXA8DP+LsF27ZP6U9jl7EKASEgBISAEBACQkAICAEhIASEgBAQAkJACPQ8AREfe56x9CAEhIAQEAJCQAgIASEgBISAEBACQkAI9CEC3S4+XkOHK4DHOUiwk9NsN/mmoaFhB9/3Hwiu2L4HIk60LOv/OtnHejdzXXcVAJRW0KfT6U3Hjh37cU/00xttuq57AwDU8tovTjHLZrMtCUOe530xkEBYZNyWBSOl1BdramreaWshnOu6vED/xnAOF2mtJeVnA+xQkR7bhxwmlbLw2CKPIOJ8Fh6TyWQDp/h1xy7yPI9lR154yALQkLBNTtC6M1yUyGJ2WSWUNKNkx9GxjViue4uItkLErWKP/ysmO5adLOi6LieXsOzIN14UXCpE9HeWHZPJ5Oxx48b9u6xB91Al13U5VY4ZfDNInN051g1LnfFkx5ZEYN7nRHScUoplx5Nbve/wcTzaP1FzzI/butu2bZYXOV3zQt6XxhhOUGtLKFoZCKnPcbIkC4+2bT/ZQwik2S4S4DS8YrG4ayqVahEbw+RpTgplubHLol4Xh9jR5pxQ1GX58m+FPUbd1nwkpzZ1+3lYaQJdP89r4TBcNcIIbIRGqoLFprWbDLBLYhFcMOielvpKqVXGmJbX9T8Ke8CtzUd2xLVb/n5W9V/h4OQb8NPGU2GxGVZRmwqpYADnAQGnaMaPb6V20ug/e/3gBl6Mz2LjvohYum9nH3Jy8TxOb0TEecaYl7XWLD12T7medlc+3FG2/IjwkuHj9iR8vXsGIK0IASGwsRPg5O5CoTBRBMgN/0zgzyZE9Hsi4ouwrDTG2Nls9rcbfiSV9VhfX39EmP745XDLy7XWUypr5X+1Hcfhi6jcGz7CEui5lmXN72x7/WG7gSo/hp+33+N9gIjfsSyrzz+f488X13VnAcC3jDGXZ7PZTj+n+8NzUMYoBISAEBACQkAICAEhIASEgBAQAkJACAgBIVAZgc7+I7iyXqS2EBACQkAICAEhIASEgBAQAkJACAgBISAE+gABz/M+TUQl2UVr3S3fi6hr6HcAcMY600MoAMEHQLC8WuWHDsH8Th/TYGwr4SdYFL5O8g2357ruHwGAhaN6rfX4nkAYX/DF0ozWurEn+umNNl3XdcMUPE6bOtKyrH9G43Ac5yREZOmRV/M/l06nj2Hhsx3psYZ9oXDb87TW1/fGfAZ6n3V1dYcmEgkWVT/beq4s9Bljxti2/cpA59DR/FgGRcTJAHBarO4LgcDb0Nzc3DBx4kROXutyCcU8TrJlwS4qf2bh0RhzVzab5cStDsvUqVOHpVKpk5RSkfAYxZRxUtZLoXS9e6whliCjZEe+L6u4rnsIIp5BRGcCwKdiG72EiLOVUnNqamqeKauxHqpUX1//JaXUCQBwKgDsFOuGF6eWkh2bm5vvj+/D+vr6fRKJBIucxxPRsbxNLNmR081ay4tPI+J9xph7bNt+0XVdTrr8DgAcHrytjGpjavx8eZVFRyK6Ny6H9xAGabYCAtOmTRuaSqVKIqMxpnQfS3DcvoOm+CIGbwT7nwWtN4goun9j0aJFC0aNGlWdSCSqfd+vUkpVA0B1sVisTiaTnLTKj1cjYulGRKXH+GdjTPR4FRGVtgtvHdbh+ohYqhckuiQrQNFu1elNR8OzRUazdkmggU1xFVTDmqDUJki1m7S4S2LhyxcOnjOFiP6ptV4rUbbd87wKB88nnVsnlkESfDCA8J5fCtleqyTAhyG4xnXeJbEQdkr8F/ZOvAdbq6XwSnFb+L8mPnysv+w4DJqO3wk+PmEnWL79JpAfQct25X22sFEB3x5dUOXf/WYq8d6qREdNwQHJt+CFYvxQ1eEm8QqLAGEhEOzfeqsh0ARXD725rcZY1i4lObLgaIyZV1tb2+OC4XkND4y8ZfkRv1xKQ2r4CNvWwBQQHJN+qXhS+p9LkmD4fardGxGt8zd+rFAofNJd79EV7QmpLASEQL8gcN11142orq7+gQiQG353xVMPAeB6rfV5G34UlffoOM5kpRSfv/B716Nh+uPfK28J4Oabbx7S2Nj4HCLy57L/IuJ4y7L4+6gBWwaq/Oi67rcAgAXCJcaYE7LZbK9+Bq7kCRRe/O1hAOCU+lMsy7qrku2lrhAQAkJACAgBISAEhIAQEAJCQAgIASEgBITAwCXQLQv8Bi4emZkQEAJCQAgIASEgBISAEBACQkAICAEhMFAIzJw5szqfz/8JAPiq+M9prQ/qjrkNvbb51UZK79FGW28CwLIkFNNbqOW7ptAMWmRGLGqi5Jat6yLAE/75yCkDLcV13Z8BwMWI+FgqlRo9duzYpu4Yb6s+WJYqLUjfdNNNk2PGjGERaUAU13U5nZGT8D5RSh2ZyWRYsCoVz/PODJMe+dcHLMvihANqa+Gb53k2EdWHm07QWk8bEID62CQ8zzuZiFgu3aKNoT1JRDUbu/Touu5nAIATHllkKxUiekYp1ZDJZBr4Odwdu5UFcWPMeYhoc3uIyFLcXWG647Pl9sFycXCsLd1apTjycccAAM8nXliqjITHBeX047ruHoHMfgYicrJj3Hx6m5Md+ZbJZB4qp62eqsPJssaYExGRZccdY/28H8qG9xcKhfviMozneQcTEac68naHthobW1wtKZYhy4dZdlRK3V0sFrdmGR8RjwmZxOtyU3ycf4/fW4wxM6MkyJ6av7TbMYGbbrpps6amppLUGLw37RoTGzm1cZ1zhlYtLmKpMUh0ed0YU7rn36urq18/++yzl3Tce+/VmDJlSnLzzTevHjp0aFVjY2M1y5csVkbyJf/M8mUkXLJ8yY/x75FAyb9fsur0731kNlmH06aqcXU1NBtENtlI8d1qSiWXmKHrGH+tkhYXsQCplOKLJfxzwspxVxZJcUJqlwpLmMMUu8p8AGxbfGyrAwSCz6f+Bc8Ud4Nmat8V3Wk4NP3qSHjvm7vB8ng7S5cu3dcYk449xu8V+MgHaZj87BD4zycdC5CdnfhmiZWFJf7Q1scgYPHxqiE3zeUUx0hy5FTHbDb7QWf7amu76dOnb+L7/ijf97dOJpOjjDF8fBxFRFsrpUr3oRBeit/8wIyE+cXt4A2zFbzlbwksou6QWAw7q0WwT/Jd2Fot647h8fn8esVJ/rvIk92BWtoQAv2TAB+78vn8+SJAbtj9F34e/UN43vEPpZRdU1Pz8oYdReW9hRdWuRwAokjoS7TWP6+8pTVbuK57GwCczj8T0aW2bfP3UgO2DGD58drgfIIF3icbGxtPOO+88/iCKP2ihK9FjkDnC7gcp7XmeylCQAgIASEgBISAEBACQkAICAEhIASEgBAQAhs5AREfN/IngExfCAgBISAEhIAQEAJCQAgIASEgBITAxkLAcZyZiPg9vuo5Ip5sWdYT3TH3wdfmC02UWnclOsJcIDBbqk92qcbCiJVUvWgJDW0z+QYIlpgLsCWhzHVdlnh+CwCLjDGjs9ns3O4Ya7wNx3FuQsSz+LF8Pr/Nueee+2F399Fb7bmuy1e356vccyLdF7XWnCBUKq7rZgO5ri789RatdYlBWwveHMc5FxGnhnW11trrrTkN5H7r6+szSqkSWyL6uzEmM378+FIyqxQAx3EOQ0QWHkfHeDzOCY9a65u6i1GYLPeDQLbgBZIjAeCdMPGkooTTXC53tDHm+62SIp81xqxUSn2p1XhZeolkx+fLmUuQ5MqySiQ7xtNBl7HoaIyZk8/n5/RmqpbjOEfy+wzLjkS0Q2xeH7CgyMmOqVTq/rjQHm7DyY4stu4d28ZHRBUmuUQP81wfIqL7Ghsb7xk6dOgBRMT7jvkOb82RiFiAY75/sG17ejmcpU73Eqivr98GEVlk3CVIGy5JjqGYyvcjOujt3Uhs5AXASqmS3FgoFF6vra1dGd+2rq5u90QisSci7klEewZpL3sF+53vo6TV7p1YH2jt/FVnQ2MpkHLtsl1iCXBKX7y0JxyyiHfNJrc0hcmWa/3frL32K5k6N7h94qOWTXi8i03JteuWcslnVsHFh6deS6fTK1o3uHTp0v2MMevIh1G9a18aDL96oYKnBzv2pWCpjksSfSjSumJlAv1HCpOSfCGSTpVKhcb3/ZHwir8dvGW2gDf9rUp9tkrU5NcRC/cfIiKfDy8gotK9MebDRCLBtwVKqUKxWBxORHycXevW1mOt64S/r/tkrZzCeuVJY8xypdTHIk9WDla2EAJ9iYDruoONMT8UAXLD7ZWZM2dulc/nbw0vlpVHRG1ZFl9QqU+XKVOmqK222upyRLwkHOifw/THpzoz8Pj3IET023Q6fd4555yzuDNt9YdtBrD8yN95HkZEN9u2zRcF6zfF87xLiOiK8OJLp/SbgctAhYAQEAJCQAgIASEgBISAEBACQkAICAEhIAR6jEB5/53sse6lYSEgBISAEBACQkAICAEhIASEgBAQAkJACPQ8AcdxeBHYZO6JiL5l2/Yd3dXriGtX0XJqY8E4wotAUNxcLd8xAZRcaIa/DghJoDUJi2uVmPjoeR4LLA9wypNS6tuZTIavuN+txXGcSYh4TcjjZNu253RrB73U2KxZsxJLly6djYgncKKZ7/tfGj9+PCdvlorruj8CgF+Ev16ntZ4UPt5iRmitS9+Xua7L8hdfJZ+fM+fYtj2zl6Y1oLt1XfdiACilSCDiHalUKjN27Nh+k0bQkzsnl8t9yRjDx62jon6I6JFEIsEJj916XPA87xwW5wBgXwAohs/96wPbt6zkRR6f4zgsWP0AETPheF8DgDlEtFkonUfTYPsnkh3vLYfhVVddNWT48OGnERFL4XFZxkSyIxHNyWazLDv3Ssnlcl8wxnwtlK63jw2CE8zu53THxsbG+ydNmrQm8m3NcYZTHTlx9hvsRUWPI2KBiFqLSm8T0UMsTmqt787lcscaYyaE6S6txTlOhWTh+/5kMvmbcePGDRixvVd2bpmd1tXV7cxpjfHERk5wDIXHQetphhNQOcmkJDRGCY6FQuGNZDL5utaa92dLmTVrVnrp0qV7KqVYbtyLBUcWHUPBUZU53AFT7aJV34G2zsMqFR+vHnpzm0zaa78SgJzauE1iTVrgapOCj2kI+ND1XfWpagM3HrUcDt6cD9tAm2222YuBKL9WevfSpUv3N8a0HxUJAE/9N01jHx2KS5s7HtNgzEMjxQMkKyHRUvcKc/6a8/J4qVRo7KhnH5Orbm86JP+3wl6bErT771D2YX9thsBk0LjWa62j9jvzd06gb2xsHIGIw6NbO4Jki1iplGotWXZ5BwCAyJOd2YGyjRDoBQJ83GhqavqRCJAbDn6r74/qRo4cOXHMmDFrvb9uuNGU35PjOMci4hQAOBwAmoOQ6cla61+X38L/auZyOb5wAouTfA77glJqYiaT+Xtn2uoP2wxg+TH6rqtLSaC9sQ89z7udiE41xlyezWb5eS1FCAgBISAEhIAQEAJCQAgIASEgBISAEBACQmAjJiDi40a882XqQkAICAEhIASEgBAQAkJACAgBISAENgYCruvWAEAunOv3tdZRgl+3TH/f37xL84vbtdUWC3drVrlHBWFTINi5dWUCeJDOx+NZZli2bBlLjyw6XaG1XmdReFcH7TjOlxHxYW6HiH5q2/ZlXW2zL2zPC0ILhQLLRZx49rpS6qhMJvN+NDbXdVl4ZPGRBbufWJZVEiDbWuDmuu4PgwV+vwoZfde2bU59kNLNBBzHmYqI54ac62zbru3mLvplc47jHB8mPPKC1ag8QETTu1Pa5oY9zzvOGHMeIh4XdnRLmPJYVvoib3PDDTdslkqlOOGRxUmOMHsLEX/j+/6mnDTScvhD/ND3/ZxSyi1XqPQ875uh7LhWygMiPsbJjixW2rb9n97a0XV1dV9IJpNfZ6EeAFreCMLEsPsj4VFr3chjvPbaawcNHjz4K5wGCQAsO25KRHxM4j+zcNNadnyBiB5OJBL3ZjKZx2bMmHFioVCoDR77PCIOjc8bET82xjyhlKq3LOtPvcVkIPfrum6qWCzumkqldmGhMUxtjCc3rs8aW01Eb3ByYyQ2GmPe4Ftc0I/zu/XWW4ctX758LxYcowTHUHDkPtsrnO75KiK+SkSlWzKZfLWmpoYTXAdkwWvpPqS1EnGjebachykgpZASCDCyQGrb1iC2UR+9f8ngO18hoq0RcfNQRKsuHeOaRkM753m9yjOtCOaM/gQO2KwkPZYKS4+bbbbZC/GBLVmyhC+osU7sYnTsie7nfpSEkx8YDnmz/n8bbqU+NovMcLUekXC9XBCo+INBs3/96cSiKuYdvCdwiu/WwSnZqPA9BMpIaORj6gI+1hpjSvec1khECzidMZ/PL/hN4ZShr/tbzQCAfcrcUfMMwKlwPrK0X1m5ivZTCMeTgkOQ4AjemAAeR4SnjQ/3w4X4cmUNrr/2rFmzBq1atWp4Pp9n6X2d9MkyH2s3BbTcsRLRckTkNKkniOiJ4Fziyej9rtw2pJ4QEALlE+DzEGPMxa0FSJGCymdYSU2+QAmnpYfJ3P9USmUzmcxzlbTRG3WnTp1alU6n+cJfF4X93xumP3Zq7AGHKDWwqJQab1lW9N1ab0yvR/sciPJjLpfbyRgTXQxsjNb69h6F2I2N19fX76iUeggA+EIyp1iWdVc3Ni9NCQEhIASEgBAQAkJACAgBISAEhIAQEAJCQAj0MwIiPvazHSbDFQJCQAgIASEgBISAEBACQkAICAEhIATKJxAuVnuQtyCiX9m2XRLfurOc8H9z6YH8Aes2iVAAAhbvlgMCh/0MCwTMbdoQW3jbUvKN67o3AEAtJ99ZlsUiTbeWm266abOmpiZOW2Me99m2/dVu7aCXGuOEoGKx+BcAODhIW5tvjDk6nvzmOM40RBwfDi9wrrTHP7cjPf4k2Ec/578H4shplmXN6qVpDdhuw/3FCyZPCzlfZlnWTwfshMucmOM4XwuTaT8T24QTTKdbljW7zGbKqua6Lic7sqh4TrgBy9Cc8FhWAmPUieu6LKuy9LgbIq4iIhYe04lE4oKoDgspgdTCrzmvHOHR87xjQtmR0x2rYhOay6mOoez4bFkT7YFKrut+HgBYxORjdFyg4nTMCbG3FAAAIABJREFUUrLjihUr7r/wwgtXcfcNDQ0jiYgF028Q0TcQMZ68xsZS6yS2v7LsSET3+r7/blVV1Vd9369BxMPaqMuS29993582fvz4ktAupWsEpk2bNjSVSpWkRmNM6T6W4BhP8myrI06rbUluJKKS5MjCYzab5eTPNksul9uyWCyWEhwjwTFMb+RzhvYKt9ciOBpjSoJjJpNZ1DUC/W9rdQ1dGaQa/XidkXfiPCzeRigO7PubphMv/7e/DSdJ96ky40sr4Kvbc5jTmhIJjEqp1SNHjnwlevyjjz46EKC8eMk571RBzV/ZX2+/cJLmCjMIPm4r7bwMQl9LPwPHp9dyM1u28iG5+o7mQ5r/WthrRJcSGqdQtdoEWDZcnyTc1mjfMCtgL5iC+TKmAjCF0moo/AwQzl8P4w2aKFnWuNecA3NcfUma9H2/lEAZ/R793EbSZGvJsq0kUX6vflIpxSLkE5lM5q1yxyT1hIAQKI/AlClT1JZbbjlZBMjyeHWlVvD9zKcA4EYAiL43afkuoSvtbohtHcfhVHlOyePvSFYEpwqXaa2v60zfjuNcj4j8mY/LdVrrSZ1ppz9sMxDlR9d1+XMrf6+1gIhG27b9Yn/YFzzG8DuSu8PPWMdprfmzlhQhIASEgBAQAkJACAgBISAEhIAQEAJCQAgIgY2QgIiPG+FOlykLASEgBISAEBACQkAICAEhIASEgBDYGAjkcrk9jTHRwu9btNZndfe8HcfZawkNm3954xgowjphOuV2lzcKdncHe7yYjsXH+cVicXRtbe175TZQbj3XdVl63AwA3tdatxlTWW5bfaVemDb3VwDYGwA4pe5orfUnPD4iQtd1b0HEM8PfT7dtm1Mb2pMeOZ2OFwey9ChXlO+BndzQ0LCrMSYXJnPyPsratu30QFf9pknHcU4LEx75OVwqLD8bYzjhkRNgu62whFcsFjnhkaVHTgycHwqPDZV04jjOqeHiV5YAufD2nFiYjc2hIuHRdd2LA7HvZ/FxEBGnU0SyI8vNvVLq6+uPUEqdGsqOcRltIcuOfCsWi/fX1tau5AFOnz5962KxeGKY6nh8ePwpJTsSkUHEeDIgJ5extPiQUoplx2GIeCIijgGA/VhmalWWENHflFK/sSyLj31SKiQQXgSgJDVycmNMbGRJassOmmOxsJTcyGmNUYJjdXX162effTaLqO2WhoaGHVhwZLmxleDI78vtFRYn1xIchw0b9sp3vvOd5RVOe+BWv4p2UgpebSVKVzLf0nkYnIdvt7nR/7N3LvBxVGX/f54zu0natKUtt3KTm8hFbgKKgKAgCkVRAQ34glzaZmY2rdWWIviK/AOioqWItc3OzAZaEBTaIpT7XUQBuUORq8DLpdAWaEtL26TZnfP859nOhO1mk90kmzSbPufzyaeXPXMu39mdnd2c7/n1vv2SxmKghlG4Fmqyl1KAFojDcl1YQtyx1oenT9k4VDy3k+rq6g+GDx+evY/86KOPWKYv6XeBfL0566Et4J53qzod81a4GlqhSq+hmq4STjs9/pD4G6+Nr37g7iitUSnFaY1LLl8ztvZ12vGqciQ0qhnEYge/z3W/EMzQ07Bd3u+0gctpL4XAqUl9nyjZ/Vn0yxGe532eiFjK54Rq/nOvAh3zpgCcFvZYmAr5lGVZG57kUoSAEOg1Ac/zLgquoVaYnJttTxIge421QwOO4/wcEXmjBS78uecnlZBwyxt6GIbB6Y9ZURERHwKAKaZpFt6BoAt0nufxJi5/C6vc5fv+lIaGhlfLT3vTtzhI5ccr+NwDwD9GjRo1tq6urmXTky5tBK7r/jLYYOISIrrZtm3egEiKEBACQkAICAEhIASEgBAQAkJACAgBISAEhMBmSKCkX3ZuhlxkykJACAgBISAEhIAQEAJCQAgIASEgBIRABRO49tpra1taWlh65HSmB9auXXvi1KlTy7qwh6VHpdQ8Ivr8LW2HvndP2wFdJTN1TpPg/ORw70kAYMGJk1PGWpZ1b7nxu67LfRzC7Y4aNSpWV1fnl7uP/m5v9uzZY2KxGC+m3pUXVI8aNerr0QIu13U5lebPAHAijwsRTzBNkwWlzqRHFq5YvOK6J5qmeXt/z2ew9+d53uFExEmP+wDAckSsN03z5sE+787m5zjOmWHCY3siFRH91TCM5vr6+gfLzcXzPJuIeLHj5wCA0wh/F4vFrhw/fjwngJRUOO2QhUciYgmQy61E9DEitovl3U14dF13ChH9GhGHcINExPLYbUqpW/fYY4/bjj76aE5F7PcSzvX7RMQJGdvnDGAZpzryj9b6zkh2DCRrPo/fQ0ReFHxEKDl2Nm4WQe5HxKzsmE6nDzcM41tE9N3gErVdgYNWE9HfEfGPlmX9vd9hVGCHyWRyB0Tkc7I7ImYlRwCI/hxZZErvRGIjS45KqWxyYzqdfj06310d39TUtKdhGLlyI1/z9gYATlgrVDSnN0aCYyC9vsQJjqNHj365rq6utOS5CjxH5Ryyupz+F3BDWnO3C8H5ehr+vqvjetV+iQNiobBWfXq611MMlurCT9X9Rmfg/m9zwOinSY/53YwcOfKlWCzW8uGHHx4cPcbXpWLlhRUx+MbtI6GDch0eqFCDph45j1HXpBUcCVPwkfaxlDOhcQYdrgD+VarsWYBHx/HlVyrneIudkAp6nDdX8H2fBcjDOKWYiFiIrMmbAnESJEuQWuvHYrHYk/X19YsraJoyVCEwIAk4jnOhUiohAmTfnZ5kMvk1pdRfwnv15xGxwTRN/i5iwJcwNY/vk3ijnTeDVPIzbNt+rLsDD6/zL4Sfjd4hosm2bS/sbjuVUH+Qyo/8fOX36JRpmmYlnIdojK7rLgCAU0TsrqSzJmMVAkJACAgBISAEhIAQEAJCQAgIASEgBIRAeQkU/y1nefuT1oSAEBACQkAICAEhIASEgBAQAkJACAgBIdDnBBzHYUHkaywSsPhmWdYb5ew0V3pExBfX0NAfTltzOi+CKzX1JRrOi78decM3R2ZW3wEAB4bJATPLOVZuy3VdTtAZF7b7ZcuyHi93H/3dnuu6LLWyzLkNJxeMHDny2EjmDB9j6fEoHlcgFx0RLUostIDN87zLiOh8rqu1Pj6RSNzT3/MZ7P2FCREsPXKy2Uuh9FgRC0XLfW48z6sPUv84nWXHnLav4fQQy7JY1ihr8TzvO4GcyMlXR4cNJxHxStM0Xyu1I8dx9ggTHieGxzyutV6slDolaqO7wqPjODYisnAcpd2xDJs0DCM5fvx4TgDr99LU1HSkYRhRsmOugPgBIt7JyY6GYdwVyaKe5x1IRN8Lkx33LzLgVyLZMTjmOSI6QSnFsiMnQ2ZLriyJiG1E9AAizm1tbV04efLk9f0OpMI65AXpwXvyD/gHALbuYvgsGvJ9QVZojBIc0+n0G7FY7PVS0sjmzZtXtWLFir2VUnsT0T5ElBUdQ8GxMyuM0z35voSvgVnR0ff9lwdrWk5Znz7TaX+FcDwpOBQJjuC2CeBfiPC49uEuWAuvqOHwbE/uw/ROcADUYdebQTRSTA0HTs3mTRX6pOxkLAeVoxuu0kPhYyrsyo6uJnj51A0Bo5zSWEho5P/feuutn2bxsRThMXdSx985Ep79iPfi6JtyaOw1OLuGQ6c2lPnrD4MH0/v1qLNj44vglOp/tx97Vesx8FSGHeeNS36iZivEYSXVgl9A4swfX35bvRlvDfqz1k2N/bhHk63Ag5LJ5BeUUrzxRVaGBIDdCkyDr8OPshCZyWSebGhoeLoCpypDFgIDgoDneT8Pwn4niQDZN6ejqalpVCwW83I2gfmxZVmz+qa38rYabsxxHW+GRUScWs/y4wM96cVxnNs4oZ6PRcQLTNP8XU/aGejHDFL5Mbu3BSKeZ5rm5QP9HETjS6VSu2qteYO4zyLiyZvzBlqVcs5knEJACAgBISAEhIAQEAJCQAgIASEgBISAECg3AREfy01U2hMCQkAICAEhIASEgBAQAkJACAgBISAENikBz/OaiWg8AKxSSp1YX1//z3IOKF961FrX2bb9ElxJeyofeBfy0uRHhEUa4BS31rsYAP4HER3TNBPlHCu35bru5CDk8Y/8d0ScaJpmU7n76O/2wmS15wBgWLCI+h7TNI+PxpBMJvdVSvGCvgPCOe9rmuaLIYv2ACPLsrLfizmOMwMRp4bHHyNpauU/m6HglgzPx0NKqfoJEyawcLRZFcdxfhwmPG4VTpyIqDkWizVPmDDhiXLDSKVSB/u+PwURT+e2iWghEV2ZSCQ+tU2KdHrVVVcNz2QyLE3+JBQU3wIAFvjaX3PdFR5d1z0rSLdl4TESP9cSUVJrnWxoaHiz3ByKtec4zlFKqSjZcUxO/Q9YdORkx7a2trsmT568mh9jOTIWi32PiE7itNkiyY6Pc6ojC49a6zZE/BYA8CLh7PWpUCGihxFxfiaTWThx4sR3i41/c3+8C9mxhYje4OTGSGzUWr/BP915nl133XUjVq9ezQnP7QmOoeDYntRa4BywkfZyJDey4BiLxV6eMGHC25v7+er2/BupSg2DSwHhXADoTCjVgPB7XQXXqfVwQ3fvw2Bq9jlStKgraBEQ9MzO+7R1jnRk8TY/BQ/yxccP9XBYR9UFx5UrPhYZOL/PYHfFx8ufHwrTn+8soLQoqmyFOPpQBRlYW2AOuxvLYNqQDQFRb/jbwoyW73aaMFmsN76ZO3forbC7YocD4HctJ8FbfkfveWv1CQzFjf1x5suc80vu+PIfK8d4fzrk1jWfM5by847fU/mHrw1vIeJb8Xj8rXPOOWdDnOcgLJzGaxjGl1iE5ETIUIbMf23zfUFWhAw2CXgi2CDgqUQiwe/JUoSAECiRgOu6PwtT2ttTyyUprUR4JVRzXZc/H/2BqxLRtVrrnzY0NKws4dBNWmXWrFk7x+Nx/q7kK/x9WXCffIZpmrf3ZFCO40xDxOnhsdfw585KYNDduQ42+TEUYPnzPD93v1dJiZ2u6/KGQzeHG9ccV+4N7rr73JD6QkAICAEhIASEgBAQAkJACAgBISAEhIAQEAL9S0DEx/7lLb0JASEgBISAEBACQkAICAEhIASEgBAQAn1IgBMOiOg33AURnWbb9o3l7K5T6THqxKW4WgO/AoDzulig7wPCdF0LF7ng/SwUgP6xdu3asVOnTm0p83iPQsR/hG3OsSwrSn0sZzf92pbruntxWhZ7nABwq2VZ340G4HkeJ8rwQr5dg3Xwnyil9qmvr1/MjxdasOa6LguhLIZyObIv0vb6Fc4A7MzzvIsC6YLlXi43xmKx+igtbwAOt0+G5HnetDDhMbIr2LxoRsRm0zRZ4C1rcV2Xkwp5Me4Udk+C1NuniWiGbdt/7U5HYTIlC4+fZ1GHiB5BxCOjNnogPHIK368BYI+wjQwnPPJPfX09p+D1W/E876thUguPaducOX3IsmMkPFqWtYofmzNnTk1bW9uFAPCLIoNkoen+SHYkohXheeDz0VV5HhFZTF1oWdYz/QaiQjvqQnbkRL75Wut53RF8GUMqldo2k8lkExxZbOQExzC9cYcuML2XKzhqrbOCY319/bIKRTuwhn057aUQ5pcqMm6Jn6wyh9y35KnMZ3e/v22/OGVvEzoWBKIj4q+8e2r1o6/EUbdordcrpVqL/Tlpzfg/ZEjVlgJpmFrvr9HVRn7dKkq3bmmsWbxEj+oQSRgH/71qlWk1yK+qxkztKho6cj3FCsqeX9u+DW48NutidyidJUCWMu6ozoPvVcEPHxjRnUM2qhtHrYngxQwqDdRR9EailckRzUdqrUf8svX0Xy/3h0WJxO3tKCBdi+vXxjGTRiKVwVjVJ1Q9RJPqcGIPir2xpr7mAb5ex6auPWubFqruUGdH9VE2UTMrq2cDQwF8MPR7/qiC5+mPw+fciIjba633QsSdooF1liipkPQQaFuNAKvThGlCY2ga1DZE2KH9YomSwXs4i4+RFDmoxcjGxsaqMWPGcCrplwGAEyH5JzcRO0L/AqdCEhFvKPCUZVn8bylCQAgUIcBymlJqiiRAlv+p4rouy4PXht898PcTkyphE6VkMrmNUup6ADiWE+Z93/9RIpGY1xNCnud9kQX18NjHiWiKbduP9aStgXzMYJMfXdflz8B8zt9WSo3t78/ivTnX0fdLRHSzbdsn96YtOVYICAEhIASEgBAQAkJACAgBISAEhIAQEAJCoLIIiPhYWedLRisEhIAQEAJCQAgIASEgBISAEBACQkAIdELAcZxTEZGTfrhMtSwruwN/uUpR6TG3oytoP6VhLCEcgRsW8LYRwJNI8JhWcAdMxRcdxzkZEW8CAE4wGVtu2cV13S2CxXcsgcQQ8d+mafI4Kro0NTXtbxjG8+Ek5luWVRdNyHGc4xGRF/CNJqI34/H4gZFg14n0yMmXnLCZDqXHxysazgAcvOM4sxGxgYdGRH+ybTuSTAfgaMs/JMdxLlRK/TKQsavC1j9h4ZFTHrMpsX1QPM/7CS84DVy9nQOpdwUR/Xrp0qVXNjY2spBXUvE87zta658g4jHhAc8g4kEs03DprvDoed63iYgTHttTDokoxSmPiUTi2ZIGVYZKLMtxsiMA8ELPbXKa5OtkNtmxpaXlrilTprQnbc2ZM2dkKDxy2lxUWFzNjWFbGYmOvu/fl0gk3uJUSMMwWHbMLsYMRSS+1rCIGpUlLDtqrRfatn13GaY4qJvoQnZcgYjzfN+fn0gkHiwGobm5eWcWHFluzBMct+zi2Dc4tTFKcGTBccSIES+dccYZhc2zYoOQx4sTaKQaNRz+AwBdJWt2aGdrtRouGjIPltFIeDGzE7yhx8D/+duCAT7sbHwIu6llsG/sHdhedT+U6fy1Z8Bq6piCaGQDHAGqMAM1kIYa1QYx0PCu3/EpVQutcGTVK3B324Edxm6ghlG4FmqQLxUAS/RI8KlwyOXU/dfB+Qeu65Rjb+XHl1ca8LXbRhU/TwVqMIetcDXEUJMGBYv90R1+D8kcLh/Grkj5Exo7O0/5iZrcN0eFdnaeovEBwDsAwJtocDJWW+PaH3x1qR45Mn/qhRIlP9E1mRU0LJZfN4b0xJ9qUwki2kUptQsR7cp/B4BdEJH/HFYE/qAWI5ubmz+rtT4EAL7MqZAA8MUCPPjz06PBZ6isCJnJZJ4ejEljPXoRykFCoAAB13U5BZ43Y5EEyDI+Q6666qrhmUyGv1c4g5slonNt276ijF30SVMzZ84cUVVVdX1w/eQkei5nW5Z1TU87c12XZfR9AWBNsPHLZNu25/S0rYF63CCUH/l5ylL0faNHjx5bV1fnD1T2+eNyXZe/Rz1ZUmwr5YzJOIWAEBACQkAICAEhIASEgBAQAkJACAgBIVAeAiI+loejtCIEhIAQEAJCQAgIASEgBISAEBACQkAIbEICjuMcgohP8hCI6HLbtjlxsWylW9JjCb2GqYUsuuystT4jkUiwsFfW4rrua2Gy2hLLstoXOJa1k35sLJVKHay1firs8jrLsn4Ude95Xh0RMUNeXP64ZVmcGpMthRaoeZ7nEVE9Iq4loqPKLZ32I5YB2RXLYul0msU2lsy4XGhZFif9bRYlmUzugIhOzkLS5ZzuqLW+yrbt//YFhFQq9X2tNQuPLAhkr4NEdGUikeBEupJKc3PzlzKZzE8R8YdhG68i4p7Rwd0VHh3H+Ton2oYpTtlmEPHaMOHx3yUNqgyVWEBFRE7izS3Lo2RH3/fvypcl5syZMyYUHifmHMSWUa719GogqczNZDJzJ06cuJTreZ53OhGx8MjCRlR4EWmU+JUBgIUsPA4dOnShiHNdn+CuZMdgcfUCIppn2/YDxZ4myWTyCMMwTg3kxVPzpNfcQ9leezkSHBHxJRYcR48e/XJdXV1bsT7k8d4RuPrqq7dOp9N7EtGeiPi5q1qPOYWTG3vS6nBs9aas/l1in332qf7oo49qhgwZUt3a2lqjlKohompEbP8TEVkS5352JqLPBOGffP3eLhLWF/uj4SV/J3jJ3xH+62+fFeXyC8uKI9TGgd3rqBo+1FHI76dHcNagAs1Jgz2ZWvaYuAJ47KSVsFNt79endyZIrm5D2OOGrlzgjsNnMiNwHWyh1rVT6ozDPrHF8OOaO7ONnLv2LOB6+aWnouKs1rFZ6TW/FBITSxlffjuljJcTJREAOxUrcT1dXnsNJz7z+8grwfvuq77vv6qUetWyrHWu627FIqRhGCxF7qK15iTzSIpkMbKjgbvxQFnK5vdZTt/6dyaTeXzSpEn8vleRhTdzISJ+Xz1EKXUYEfFmLrkbGGTnxRu98HxZhCSipy3LeqUiJyyDFgJ9SMB13cmIeL4IkOWF7DiOzZ9xwmvRXxFxykBPACci9DzvxnBTGB56g2VZ2Tn0pDiOk0REOzz295Zlnd+TdgbyMYNQfuQNBPg9dbZlWZMGMvvcsTU1Ne1mGMa9fA+PiCebpnlzpYxdxikEhIAQEAJCQAgIASEgBISAEBACQkAICAEh0HMCIj72nJ0cKQSEgBAQAkJACAgBISAEhIAQEAJCQAgMAAJNTU2jDMNYEQ7lL5ZlnV7OYZVbeuSxua7Lq73HIuKlpmn+spzj5bY8z7ubiI7jv/NiaU4gK3cf/dleKpX6stb6Me4TEa8yTXNC1L/nefXBwk0vfOx20zRPjB4rtDDNcZxrEPFMAFhpGMZREyZM4EQpKWUi0NTUtKdSKoWIR4bPPzORSKTK1PyAbyZMcnWCxYNbc2AXJzym0+mrJk2a9HZfDN7zvMNZeETErGQaCsBX2rYdScJFu501a9bO8Xj8JwDAwh5/X/x+cBlpl6V7IDweppS6lIiixEge17ww4fGhogMqUwXP8zjVhoXHmrBJTsDMJjsS0Z2FkqFSqRSnbv2CiMbnDGMj4RERnwhElLmjRo2aW1dX13LFFVcMGTZsGLPjxAw+7x0KEf2TZUfDMBZOmDDh9TJNcVA2U0R2/FsoO95XbPK8IYJSKpIdcy0oPp8vA8BLUYKj7/svNzQ0sIAkpQ8JNDY2Vu24446f01pnBUcA+FwoOvLf2+MF3/C3hRkt34UNGbM9KqQVHAlT8JHoaMdx9gCAfZRS+wTPoX0AYK/wp2CyXoYU3Nr2Rbg/vT9QAdkxf1RDsA1GqzXZmq0Uh5W6FnwonNbYoxnlHHTBgetgyv6dpz32tn0+fm0GYbe/dBQf45CBXY0P4DW/434anHw5Sn2aWNkVhxOqnoETqza8TZU7oXFh25dKStQsdXz5PMs93vz2g/efd5VSrxARX5Ne5T+rqqpeGTdu3LtR3WQyuU08HmchMitGcmJkmBSZTY3Med/LbZ43ROF0xKwcWOmbfgRpT/uFMuSXEJGljfZU6ZxJvxV8HuLPD08ppZ6uqal56swzz1xbjteItCEEKp2A67qTEPHnIkCW70w6jnMYf1cBAHsHCZCvE9GPKyHV3XVdjmDObirV28RKz/NOC+7t/hpSvY0/HwUbVr1RPsqbvqVBKD9Gt9w/sSxr5qYnXNoIksnkSUqpvwXPXX5+HTfYnmelUZBaQkAICAEhIASEgBAQAkJACAgBISAEhIAQ2LwIiPi4eZ1vma0QEAJCQAgIASEgBISAEBACQkAICIFBRYCT1ZRSi3lSiPhQOp0+ceLEiWvKNcluS4/TaX+FcDwpOBQJjuBxEMC/EOFx7cNdcB7+x3XdyzngBgBusiwrSsQr15BZekwSUXanfSL6gW3bC8rW+CZoyHGcoxDxH2HXScuyGqJhOI4zDRGnh3Oda9v2OdFjhRakua47L0w0WBaLxb46fvx4EV16cU7DFE4XAA4u0MwHiFhvmuatveiiog51Xfd3APCzcNDzfd+/oKGh4c2+mERzc/POmUyGhUcWFvn694jW+ne2bfMC05LKzJkzq6uqqjjhkdvYjl0XAKiNDmbh0ff9lFLKtSyLJc4ui+d5BxLRpQDwrZw2FgJA0jTNe4odX67HeSE3J00CwBZhmx8RkROPx5Pjx49nqbNDmT179t7xeJyFx1xxvjVPHrk/kEzmRgm9LPnGYrGfRtfbAs1yitdCrfVC27az4raUwgS6kh0R8Wbf9+cnEomizyEWYYL0tNMCsZGTHXPTAlcT0Y2GYdxQX1//oJyHviUwe/bsneLxeLvYGKU4AgCn1nVWNKfeaa1fu7z1e59709+WpYGNC0IaCN4DAk6zY017BCDsAATx/Kq7Gh88e/7QhS9orfcKk2uj68FGVRGR75X4Gtr+5xJ/C0i1Hgvv69F9C6qHrT9+0krYZXjHtMfO0hu76uallTF48L04PLM8Dk8s49BsgC9tk4bdRmj403+GdDh0G7Uqm9R48bo6yPQwtRKBMifH//W9scNeX5ROp5fba80FSDC2wDj5/XPlxicMRgHBbvl1CeAeOhePz/7/dNpVqazc3DFGsjTmbVrBnjAFC24aglfQnYXGW4OZZdXQ1hZDXWWAX2WArmqDeM1yPaxDvGdu4mU4pAwR+YjY1ZjZds3KkIVSInOnlkql9g4k/0OJiBPQDwWAAzu8nBDbtNbtImQsFnt6woQJfbJJQ2nYe1dr9uzZY+Lx+CGRDBkmYOe/7luJ6FFOhNRaP01ET/XVfVrvZiNHC4H+I+C6bgIRLxQBsjzM582bN2TlypUsj0UbNf3csqzLytN637XiOI7Hn93DHi60LOvXPe3NdV3+XMnvVRx9/d9Qfryjp+0NxOMGk/yYTCb3VUq9wJyJaGwlyLrRcyI4D/8v+HsjEd1s2/bJA/G5ImMSAkJACAgBISAEhIAQEAJCQAgIASEgBISAECgfAREfy8dSWhICQkAICAEhIASEgBAQAkJACAgBISAE+pmA67q/DcJ1LgCA9xDxGNM0Oc2kLKVb0mMjValhcClgVmjsLOJH7xlbcvePa+44wQD9Eic+Wpb1TlkGGzbCCxcBoCn852WWZf28nO0gYfkGAAAgAElEQVT3d1uO43wdEe8P+73Ssqwp0Rhc170EAKK0zOmWZUXCGSdqtgdFWZaFRISe57GAxWmQi33f/6osdO7d2QzPzdwg0XDHAi095vv+1IaGhn/3rpfKONp1XRZrWDj+2gbXGS6wLOv3fTF613VZ8OHXAScM8qJSFhIbLcvKpp6WWlzXPStso5AM0S3hMUz5vDRKneQxEBFLaknbtvl11y8lmUzWK6U44XHbsEOWoxytdbKz1NtkMvkFpdQvAOCUnEGmATYSqW4KhcfbuU4qlfoGEZ1HRN8oMLFVAMCphCw79tvc+wVwmTspkuy4MEx2vLtYt+Hz79QgvZFlR07yi8r64N/zlFIsO3LKspQyEpg5c+aIqqqqbGKjYRjZPwEgKzsCwNAuulrCgiMRvcZJdtHfbdvmhfHZYsygJwjgiwXaaBfhqjBTU4V+DRGNWks1HQzF3Y1lMG3Ipy9BRL4VIMwXHTkYOwgdbIl+0hDTF6+r22G5HrbBAhyA5faxH8MXt850OrJ8kbNQxTYf4LLnaiH50hDQ3YjW3MNYCucOvQ3uWn8gLGwrdIqKAzup6nH4ZtXz7RVvXv+lzL3pAzvwVkC6BjMrFfhrM4S+D/HqDKhtCKDQufmVPhcvihpVl9P/AkLPpA2C8/U07PQ9XM2g3wBAx/vrDWIub8ayGhAQCEYEbxk75L2fZIf45dhrz51V89BHAPCZ8CdKJm7nQkTrEfHjMImZBb5OpchiKZGcTDx06NAvIiJLkNFPh/s3bocTIflHa/2U7/vPlHNDmeLPjvLVmDdvnrFy5cpDACArQ4Zz7yhUA/BnsieJ6GlOhly6dOnTjY2NbeUbibQkBCqDgOu6ZnALzxJRe6Sv1vriRCLRWBkzGFijdF2XxcdUOKqbgveGqeX+7qfcM3Zd948AMDls9zeWZfFnpB4X13X58+A3wwamWZY1o8eNDcADB5P8mJPUyd+nnlBJ6YnB5ku3ENF3iShh27YzAJ8qMiQhIASEgBAQAkJACAgBISAEhIAQEAJCQAgIgTIREPGxTCClGSEgBISAEBACQkAICAEhIASEgBAQAkKgfwmwmIiIjwPAMF6AXO6d9D3P+zuLTIj4ota6zrZtXhjbsVxOeymE+QCwbykEdlAr4Oj4f8ZfO+mrV5dSv9Q6nucdHog4j4T1+yRNstSxlKOe4zjHB4uU7+K2iIiT7FhwzZa8RXk/sywrm/oYPraR9NjY2Fi13XbbccLAsUT0pu/7X5s4ceK75Rjj5tqG4zgnIyJLj5ziwK/Bsy3LemVz5JFKpc7UWrN0yEICL5z/uW3bD/QFC8/zTicilh6jhE1eiMxCMMt2JZXwdcUJjxuSsTakRUZJZ90SHq+++uqdMpnMpcHr6sycth4KEx45XbVfiud5PwpcqV8R0c5hh5zU6LCM2pkM7zjOYQBwISKekDNIFqAicZ3/PlcpNbe+vv6f4bVlAhFdhIg75U8MEe/xfZ8XNS9MJBIf9MvEK7CTIrLjbaHsWFRSTCaTu7DoGMqOX8hBwXLbTSw7mqbJ50NKLwk4jrMHImbFRk5OjP4eitedtc7JdLxwOis2+r7/Gv/Z1tb22uTJkzekNXZR1AxaAQCjOlRBeBYI9DZq1W5DMJ19XAPCu/6WHarWQitcPuza9utbWIETwTnl7WlE5J+VWustEfFgIjo4SBc9YP76w0Y8mObg0IFbLjlkLVj7sKu5cUHE9S+uMOIPvhdX+QmOB2+dgWO2b4O9R/nw31UG1D88Al5e2SGIsOikD4q9CfU194MGBb9ed3K3UzG3VyvhF0MXgIHZe7tsfx/p4b1LkERI+wif2yihsZFiagS8BAR7FJ1UbgWE/+odYW+ow46RmlG9PkiU9Dzvc1rrg5VSB/FzMXw+sjjZXvi9Wmu9Jkjkeo8TmhExRkRbl/BaLJgSCQBbIeIXORkyR4YsJFc+ySIk3+P4vv9sIpH4T7eYDqDKqVRqV611uwwJAIchYn606XKeK18rWITMZDJPy+eGAXQSZSh9TiAU9lgkj+5370in0xMnTZpUsYmwfQ6tkw48z+NrLItYBwHAO4j4Y9M0b91U4ymlX9d1fwcA0YZSf7Asa2opx3VWx3Xd/w02AIg2ImjOZDJTKlWoLzTHwSQ/uq57BW+whIi3m6bJG4ZVRHFdl+9j+PP6EsMwjqrk9OqKAC6DFAJCQAgIASEgBISAEBACQkAICAEhIASEwCYkIOLjJoQvXQsBISAEhIAQEAJCQAgIASEgBISAEBACPSfgOE4SEW0WE9Pp9JfLuYDKcRxul9vvWnpspBo1HHgB8O7dnMkb+pMgmaoRy5Iocu2119a2tLS8ESadPWlZ1pe6OZ4BVd3zvO9wYhoPiogusW2b0yeyxfO8OUR0dvjYONu250SP5S88c113KCLeS0RHAMArmUzm6IkTJy4dUJOtsMF4njeOiK4K+d9TXV199jnnnLNZMnUcZzYiNjALRHSIiJMeS5YQSz31ruseHaYzfifs6yoiurw7smmQhHAgEXFKJCc9blQQsVvCo+u6WwHApcHiQitqiIhYiuCEx2tLnVdv67mu+4NwHJwwx0Xz4mI+F5ZlvVCofWZJRCw8HhOybJdvwvorc4THRc3NzaN93+cFwHzNyU8Z44S6uYi40DTNF3s7n8F6fFeyIy+s9X1/fiKRyKZpdlVc1+WEU051PC2UdNqrB2let7PsOHLkyBvq6uo6F5aKdbKZPn711VdvnU6n9wzlxqzkqJSKUhw7S7FmWv/HyY0sNfIPy47pdPrV3kpCagZxku2YDqcD4fkqyMS2xE92iaM/lAA1AarF/ugOv+eqxfV0ee01vAg6Ky8FC7lXIeJolstYQEDE/QGAU/Tayxv+tjCj5bvZ2N5NXYZhKwzDFliqO/qfh2ydgTvGchBg9r0nXVNT82GalP/LR2BH56UhDKVgUQhg79MCd75TBW990n3pkRsdW/XskhPjTzwMACvfpm12n9t6zFHL9BadJhHmDmRHYwXUV98L26jV+UIq3N32hd4mSLLw/jAR8Tl/eObSI595ZcQ+LwJlExVLLwjv6NWBLFnk/rwvEyWjwTY3N382k8mwkJt9zoabHozMnwwR8fvWq0qpZVprTizme1++XnICa6fpq/kpkaGszKnSOxLRl7tISPww2DyBUyGfCBKWngWAZyzL4tdsxZXZs2cPU0odYhhGNhWS0yE7+UzH88xeS1ictm2brylShMCgJuA4zjmI2STdXQDgEyJqsG37ukE96T6YnOu6fF1loWxS2HyjZVkX90FXZWvScZyLw3PPbbqWZdm9adx13a+EYhp/7npEKTXFNE0WzAdFGWTy46O8KUBwj9xr6bU/T27Oc9YL7knav6PozzFIX0JACAgBISAEhIAQEAJCQAgIASEgBISAEBACfU9AxMe+Zyw9CAEhIASEgBAQAkJACAgBISAEhIAQEAJlJpCbboiICdM0eSf9shROklJK8aLunYjoB7ZtL+isYTWD/hAKSd3vm2CGnobTun9gxyMcx3kMEb8MAMtGjRq1a11dXccooHJ01A9teJ53WiBd/DXs6heWZf2G/84SIxFdh4gn8b+DtKYTTdNsl2UKSI8sNDwYLhZfZBjG0RMmTOAUKSk9JOC6LqcN8sJNXrQ4b926dWdPnTq1Yp9rPcQAjuMcEkgFbvjc+kgpdUF9fX1WBi1nCROgOHUhu9gUER8koksty/p7qf2wLBakmv0klB6rOWGLU6PC9rolPE6fPr12xIgRLDyyQBmVZ8NkxVSpY+ptvVCM/hUAsLgUlWbf952GhgYWEzoUz/PGsvAIAId30v/bWuu58Xh8DqdEhMmYnKjJCRK55RMA4ERCXgRc8nno7Zwr7fgiyY53hsmOtxWbF4unmUzmtDDZ8ai8+vcDwI2ZTOaGcm58UGxMlfo4px/vuOOOnCqXFRwBoD3FsWC64qcTXUlE7WIjC45KqVcXL178WmNjY1k2b8hnilfQnUgwNv//t1Kf6Fpcv5GIuY6q4UPN4cMbly3VmhcuHfoXfo0eyJIjERUSxlYrpZ5nkYl/zlt31mlrqeZbXZ1jhRqQOGlSdVuQ5Csvop+NlfXJ6PL4Q2OvwTerFsGv1n2/4HDu++7aVV/ZKb60qqpqzZOLW3Y6576qbXqS4Njd53Nj7TzYFjdIlwCwoo3UPbPWnzjsv5ltmVtBSZZJfaPqeTix6ikwgMN0O5aeJkiOxjWrflX713UKiEW/9jJ//WHQ4+TOUu7POVFyOLAMV1Lae87QXtQ7wQFdJkp2cVL4vsD3/QMNw8gmQ4YyZAc7loiWK6VY0nudpV++bWPRl1NbtdZ7FUouzumWE1uzKZFEtFgp5WuthyuldmUxMEyZzB8lbzbwOIuQhmE8s8UWWzxTV1fXJ9eH7j5nu1vf87zP50iQzJg3k8k3hV8iogWIuKCzjRa626/UFwIDlYDjODM5qZDHR0SppUuXNjQ2NmYG6ngH6rg8zzs7SKePNmzilPNzbdvmTVQGZHFd9wIA+C0PDhGvNU2zw+Y53R2467r8nsQbhi1HRJYf/9zdNgZq/cEiP86bN69q5cqV68PXe8K27bJ9z9qX527OnDk1bW1tvPkFb2BwkmVZt/Rlf9K2EBACQkAICAEhIASEgBAQAkJACAgBISAEhMCmISDi46bhLr0KASEgBISAEBACQkAICAEhIASEgBAQAr0gECz8/UuwEP+HAPCoZVmc5le24nmeR0T1QeJJs2VZ/GfhMoMOVwD/4rVgPeyctIIjYQo+0sPjs4c5jvOXQERgFqCUOqq+vp4X/FRkyU0TBIBplmXN4InMmTNnzPr166+PUtoA4MuWZT0eTTJ/odmsWbO2jMfjzGFvTmeJxWLHjB8/noUlKT0k4LouS2BR8uZmu5O+67oTAWAWYySie1h6NE3zuR5iLXgYJxDF4/GfEhGLpqM5VQ0ALrQs6y+l9kNE6HneT0Ppcefc47qb8Bi2xcLj/+a08zIRJZcuXZrsr8XPrut+ExF/RUTtiba8EFdr7di2/VghNo7jnBwkov0ilFQLVVnEqY2+78/NZDLrqqurWag8CxG3YUmUS5B4wkmSLyilUi0tLc2TJ0/OLgaVsjGBrmRHIroLAObbtp1N8u2q8PPfMIxTlVKnBqkw38h77j5CRDcAwA2WZX1UrK3N8fHZs2fvFI/H28XGKMURAFha6qxoFhq11tn0xijFMR6Pvzpu3DhOd+vzkkwm943FYgdxIuNf1n/lpH+m99kpv1MDNYyEddqATEsbxFpaoYbWkzGaADvEF55Q9UxWtMspLH+x5PisUupprTWntr3kOM4eSqkjAeDIS9ee9MPFequS0gsVEmjq/u0fAkEV+qABIU2dpy7ubiyDaUMWwi/X/RA+KiB2HrQtrHnydHh12YrVux5+U+3oniY4dvfETht6K+yulmaTciOJntt4T4+Gp9K7v7PI/0zLMj1qWx/UWgJ4cmtY9do3axa9e2Ts5WHBNeDzwWt3r/DerDa8voLWOtvWMhoJXsux8L7mt73ihRMkx1ff/8EY9fGjiPgaURboDq/62x/5x5Zv79CL5M7S7s+vpD2VD7w5SmnyI8IiDXAKTEUWP8pWrrrqqj193z8gSEr/Qk4y5JYFOuDXMm8O8Fz4el+jlIr5vr+XUoqvGdFPlymRiLgYEdcSEaeYbRue0/zu+J6b79OfIaJn+M+BLPh0dTI4ETeTyeQmQrJUsX10DBHdzALkkiVLFvSVDF62J4s0JAR6SMBxnBMRkSU13ljoFaXUxPr6et5gSEo3CCSTyS8opfhz5OFEtBQRJ1uWNb8bTfRrVdd1ebMb3uiL3/cX2Lb9g94OwHVd3ixoXNjObyzL4s9pg6IMFvnRdV1Omeb7hTal1NhKea2Hn/tvAgBOEz0ieG5xCrYUISAEhIAQEAJCQAgIASEgBISAEBACQkAICIFBRKD7v5kdRJOXqQgBISAEhIAQEAJCQAgIASEgBISAEBAClUcgTO7ixC1egPU/tm1H6YC9nozneafwoi4AeFcp9dX6+noWjgoWNYNYQsoKhxsVhDQQvAcEq4eotuG1uH7XlboWNmT8dCjX6nOxx7vnu67LMlK0WGyqZVnZhWmVWBzH+TEizgzH/mPLsrJyGafbENH14e7t/F97W5b1SjTH/AVms2fPHhOLxViC2oXF2Kqqqq+fc845rZXIZKCM2XGcK1mgC8cz3bKsnw2UsfXXODhxlD1jAPhR2OevLcviBMGyllD+5UWm+3HDRHTe6NGj/1BXV+eX2lEqlfqh7/ssPbYLgnxsd4VHPsZxnAsR8ZIcwftNTnisqalJnnnmmWtLHVNv6jmOw0l/lyIiy0lRuQERHdM0/1Gobdd1/4dl0VCw6VCFiP6plJr7/vvvz91uu+2+SkQXIeJXgn5iUWUiWqmUujMWi100bty4N3szh8F6bDHZkYhuSiQSNxebv+u6cSKKZMdv59Xnxavzw2THd4u1tTk+nkwmv62U+m4gNH0vELO36oLBkkhsjFIcWXLsbyGpubl5X9/3OUmNF1YfEKa3tqfWseh38bo6yHQIWSvt7Brgw4W1f3t8DK7kBLqnY7HYG77vczrV7kFy9Gf5/o5ltTC5DiOJb8ras6GVqkrrpBe1OPWQJc42ar/cdGitFlrh8mHXwl1tB668te1LHRL9+IDfHNq6/q3VVO29PKQXowGIK4DthvowLE6wfL2CZesK3q9m++AkyrNrHiqpP0T8nVLq94XStq+++urd2traWITcRym1T5ACuw9frzUatQtbD4b70gcAdbKvSLEEyeT641cuSn+mAzNmPgrXQg1sWAe/hmraVtOQmAYsNOHS7s9diqs1wML8eZ0lXnLAJyBM17VwEVjYL4vwZ8+evbdhGJyKzK+vg5RSnBC5dYET9wFLiQCwSGu9SCm1KNh44eO2tjZOhcyKkCWmRHIyLKc+clrk54JNCXYr0BcLnyxSPIOIz7S1tT07adKk5SU9mQZYJcdxvo+IHMfKP5HBzPPjz5DzLctiplKEwKAiwJ+FEPEaIoqiiBsty7p4UE2yHybT2Niotttuu98DwLlhdwNa/nMcx+bPfuFY77AsK/8+vdvUUqnUmVrra/hAROSbikmmab7Y7YYG4AGDRX70PO9HRHRt8D73n1B+XDwAcXcYkuM4zYg4nr+/ME0z2rSrEoYuYxQCQkAICAEhIASEgBAQAkJACAgBISAEhIAQKIGAiI8lQJIqQkAICAEhIASEgBAQAkJACAgBISAEhMDAIeC6LkuPY4P113dZlnVCuUY2ffr02hEjRjzMC4SJKGHbNktOnRZjBj1BAF8sUIEFmZVx1FXbqI/3iIGu+UBv8UELxbfJr4sAj/rnYo8SK1Op1HitdTO3SUR/tG2bZamKLI7jnI+Il/HgAznLNE0zxX/3PO+LofS4Rzix7S3LWhJNMn9hWSqV2lFrzZLMGF5EN3LkyGO7I4xVJLw+HrTneXOI6Oywm19YlvWbPu5ywDWfSqW+prXm5+RnA9mZU9F+XorM1Z2JeJ53nNZ6CiIeF76mmwzD+G19fX3JiwxTqdQxWmsWVL8T9R0mcr3v+35KKeXmvn66Gp/ruuci4sVElE3lAoD3OeExk8kk+0tUcF330DDhsT31j5OVgoSppG3b9xUafyiOsvCYTbfj+UfJjeG/b+eER06r0Vr/CDErno/Ja+s/ROTZtv2n7pzDzaVuMdkxkNj+Ztv230rhkUwm6zjZMZBuTs6r/3wg/97E6Y79LeWVMu5NXSdMxfwey45ExLJjrkHH4tFrfK1iydH3/WyKY1tb22uTJ09e3d9jd113P0Q8mNPoEHH/4DXMIlYhkW8ly1dhKuPTM1tPPO4Vf3sWmLtdDou/9uCZ1Q9xuh1fs3cHgJGFrge5DXP64k/XjssmMfZHiaEPmS4SH6shvf6Pw+eebr5ff5saDm8XuE6BQr7/A+hFsmF2qrsM92GLKoJ1GYTXVxldthclUXbGCBFJa+0jYu5z0stkMtMnTpxYNOkwlUrtqrXe59nMLl9/zd/hqCV65O7v6S23iIGPOxsfwm5qGewXf9cfA8spr4/2If2u5SR4y+/o+G2B69bVYFvGAB2Po87aouuoGj4skKhZDelnW86tYjG3tHIF7ac0jCWEIxDgME5J4sRLJHhMK7gDpuImFzocx2G5lF9/B/BrEQBYPu7w2QQAOIWM01EX8Y9hGIvq6+sXsfSktd7TMAxOmOwqJfIlRLybiPjz0GdCwZk3YhiRC5OIWEZ+SinFqZDPshBZacIgp21mMplIgDwwmh8i3s4b6QwZMmRBf20SUdoTVWoJgd4TcF3XBACXWyKiBxFxYu6mRL3vYfNoIRTL+PNlNRHdQ0TTEonEfwbi7JPJ5NlKqTnh2P4+ZMiQE3t7bWtubt7Z9/23wjZf0lqfOlDn391zMljkR9d1rwCAKfzZzrKsU7rLYVPUd113d0R8mIi2Ca5PR9m2zRuiSRECQkAICAEhIASEgBAQAkJACAgBISAEhIAQGCQE+ue3uIMElkxDCAgBISAEhIAQEAJCQAgIASEgBISAENi0BBzH+SEictIiCy0nmKZ5V7lGFCRO/TpYqPy/AHCLZVknFWtXzaAVBRfvIzwLBHpbtWr3GkyP/ISGLFlBtR8AZRcbb1wIlutp2FU6U8FhNDc3f8n3fU46q0HEm03TzJdGig1/wDzuui6nyf2SB0REZ9m2zTvLc9Lc18NzzYuyWYjYMUgaZKEjWwpIj7xYnhdObwEA91qWlRXIpPSMgOu6zJEFMZZq+PU20TTNpp61VrlH5Uq5QYrRX+Lx+AXjxo0rW+ocS0EAwNLyuJDSXVrrxkQi8USp1EKZgRMe68NzlZX9epLw6LpuIkit4tdkdF1azikfhmEkx48f/36pY+pNPcdxWMrgBK0Tc9q5g4VHy7L4zw7F87yGQLb5ZZACmS8xZusi4vVa61sCSXyUUopF3sPzGmkBgDsDkeZS0zSf6834B+OxJciOt9i2zUlXRYvjON9l2ZETHvMS0l7i91/f929saGhgAU5KDoFQ7OfrMSc7HpsH500iuoXvByzL+temApdKpfYPkxwjsYrve0YXGM/KSKxi2SlItl2rlBrGUiQRZVPqCI0tf73uZHhfFzq88xlur1bCL4YuAE4FjEq+AF3o6PnrD4MH09mg3X4pPL6uJEsCuIfOxeN5MMYMqicAr9SB5SY48jFr0ghL1hmQ1oVb2G90Btb7CG9+YkCmkzrRkVESZYlj4ZPQ/jtIFsE4AdI0Td6goluls2sQIn4MkBVDWW7dmd/7zl17VlZozC87GcsBSWeF+DQY6z7WQ9+rgsyIj6l22/y64Ty5Xd4Q5RFEfHwwvjckk8l9lVIbXnNE/Lrl12yh99H/AsAdRHRnoY0HPM87Vmt9OiKeDgDxiCenK/P7bzwe/1smk9mDiFgm5R+WLrnf/PI6IvJ90N22bfNGNxVTPM/7DhH9IEyBrOGBI+Lb4fN+QX19/b8rZjIyUCFQhABL6kT0ZyI6giVmpVRDtHGRwCudAH8OJKIrA1HrGABYTkQ/tW37utJb6L+ajuOcytdzvi0hon/7vn/SxIkTl/Z2BNF3Ooj4Mn82CAQ7Tg+u+DKI5MdHYcOGDpdZlvXzSjgxrutOAgDewOi2YEOF9g2hKmHsMkYhIASEgBAQAkJACAgBISAEhIAQEAJCQAgIga4JiPgozxAhIASEgBAQAkJACAgBISAEhIAQEAJCoGIIuK77CAsriPhX0zR7lARUaLKpVOpIrTUvbm4JdwZ/qhgUNYM4ebDj4mCE54Egs41atRu38YHe4k1AiJVLfJw5c2Z1dXU1C357h+kovHi4IovrupcDwLk8eCI6zbbtG/nvjuOcHC6s44XDr1mWtWfuBPMXkjmOswcickJCFaesmKaZK0xVJJtNOWjXdTmhh6XHo8PFrGebpskLHTebkkwmtzEMwwtSiFgyagOACyzL+kO5ADQ3N4/OZDKc8MjS4zBOICSiC2zbXlhqH7NmzdoyHo9zwiO3MTw6rifCo+d5Z2utL0HEncJ21nLCo9Y62dDQwKlNfV44OSmdTl8avJY5PSlbEJGTHZOmaXLSY4fied5UFqe11iPDdMv2OkTUgohzOXUKETnpioUEZp1b3uFwWaVUc319/bI+n2QFdVBMdgwEllsTicS8UqbkOM7xoex4Ggv7Oef3dSK6TWt9Q3dk31L6HAx1WEpCxO8hIl+HDsmb03MsOiLiLZzG1t/zZUFZKfWFUJaKkhy3LDCOFZwap5TiFM/nWHIEgKFh8lxWuMoRrXNfv8sXw9avN7Uc99mPdW2hdjt0tZ1ambFq7m0dY6weQlQ4TjGUwqPrC1/bn3ywbd+H560/7IJcSa+vefIv5ookNf5Kn4sXZccxjwz1bjbFM3tfWaxECY659Va1Ibz1iVHw0J2H+/DuGgN0CdGRSLSyaXiKkxv53lPlNhgJpkSkEXGjx/I6fgARp5umeU+xuRR6vItr0xJE/PeUNWcd30JV2UTH3MLiIwun/BwgVP4aGrJ0LcXXtlH8c/l1a3E9XV57Tf7vT/k94mFEfERr/cTSpUsfb2xsLKKK9mSGm/aYUMTJlZf5NZorh3J65R2IeKdpmrwJy0aFk3wNw/if8P4p9zHefOD6SJKfPXv2ToZhHKSUOih4H+DnEwuR2+Uc8AYA3A0Ad3W26cGmJVW496ampt0Mw4hSIL+YU+teRFyQyWQWNDQ08IYuUoRAxRNIJpONSqn/F07kukwmk5g4ceKaip9YP0/A87zLgs8t54fdzliyZMnPBuL7C29egogsZvLnqef5WjdhwoSiac7FcOZ8t/OK7/unDpYNUAaD/Mgp87FY7BM+h4g43jTNq4udz4HwuOu6vHnCWCKaaNv2Zrd510A4BzIGISAEhIAQEAJCQAgIAQN2nSgAACAASURBVCEgBISAEBACQkAI9AUBER/7gqq0KQSEgBAQAkJACAgBISAEhIAQEAJCQAiUnYDneTaLONxwIMMcYZom7z5eluK6LidHHk9Ev7Rt+9JSGsUr6E4kGFugLktCGy9oRRgF1HHBem6iTyl9ch3XdW8PFup/CwA+CjnwYviKK67r8gIkTpfjcpJlWbfwXxzHOQcRowVVj1qWdUTu5ApIj/sgIi/C5sXsN9u2XbHplwPhJDY1Ne1vGMaccAH6RwBwdiUtOC8HQ8dxTkTEZgDgtNHHQiGRxeiylPBaNiVIkGTZYn0QyDXNsqxZ3Wncdd2JwXWGpcc9AIDFi0gymcMCYyKReKuU9sL0josBIJKLM5zwyD/19fUvl9JGb+skk8ldlFKc8HhGTlv/CNIbHdM0byjUvuu6nM7LUlDHWC8ATh9h4ZHH/wNE/HZ+G4j4DyLyLMvKJghL2UCgmOzIyRlLly6dX8pibNd1jw6EXhYdOdmRE2SjwrIpJ4fdYNt22V5Xg+Ucuq77FRYdiYjTHT+bNy/mdTOnl5b6Gi8HF8/zDvR9/0BOhotEx0KyIqcVAcAiFh15QTwiriEiFtByJaqtC4zpIz6GUyARcRGnN9u2zaIkmO59WzzUsu91b+gx3+Ig20LzYZntG1XPw4lVT4GRvRx2XohoFSLe7fv+lQ0NDdkENjWD+Drww3KwKlMbbVrBnjAF26/j5yZvf+pP644/OAOF5cXcfjnBUeWRyhDAiytiBYdXgoTZflwM/FUZMFoRAPc03oe9jXe32jf2rtpecQj6p4XlwkCGISLq6neQLPxfYtv2X0vmNp32VwjHk4JDkeAIg/yqz8SWr9jPeHvMAbG3a3kcs1rHwouZyOH/tOWt1CdUi+s3Gg8nQ36o2/cNaK/M9+fOMI9lnkOJ6Mh39dZHv+LvsOX/6W3gTX/Dnie7GsvS26hP/vtZY8m9+xtv3bp69eonzjvvPBZ7B11xXZc/d0Q/vDlGVJ5FxDu01pwE+VjuxENZ4nQi4iTII3Mea+XNTViCtCzr77nHeJ7Hn6tYVDgBAHbPeYxTbe9WSt1lmiZ/DqqIwvMhokiCHBEOegmnQALAAnkPrIjTKIMsQiCZTB6hlPozXxbDlNOJm9tnx3I8SRzH+SF//uJ7ZkR8MNgo4rwgre6ZcrRdzjaSyeRxSimWH7cCgP9qrU9NJBK8KVevSs53PK9y8mN0H9irRgfAwYNBfgy+Kz00+K6U75lZgDxhU6bLl3pKcza2W6y1PrI/PzeVOkapJwSEgBAQAkJACAgBISAEhIAQEAJCQAgIASHQfQIiPnafmRwhBISAEBACQkAICAEhIASEgBAQAkJACPQzAV48G4/H/01Enycix7btSJjr9Ug8z/sJEV0JAP8yTfMoRCwh8ya7UP43gbT08w4DQEgDwWIAWA0ICAS80HUHAIgXGOyniT4lzMR13T8FwuOksGqdZVnzSzhswFXxPO+aIIXtTB4YIp5gmiaLp5BzLvj/F5qmyeJHe8lfOJZKpfbXWmfliCAB80bLsliykdJDAuECMU565FQpTtph6fFfPWyuIg9zXffXQcIjS3X8HPzTqlWrfl4ukcHzvO8QEaczshDG7V+RyWQu7U7yj+M430dEFh6/EgLm6xV/x8vJeRfbts0LUYuWUO68BAAOjCoTUYrl8nIsXi06AACYPXv2mFgsxsLjhJz6LJryNf7a/DY47baqqupCRLywk/ZfDZNK/0VEDYiYLzKlA5GCF2Zfly9blDLewVqnBNnxjtGjR8+rq6vzizHgxe+GYZzKC5ZDcTh7CBEtVUrdAQDze5ryVqzvSn48mUx+WynFqY78nscLyaPiE9FdSqmblVK3TJgwYWO7rA8mzZJjboojIrLs2JWsmBUdWXJExJq8BEiWx/PLhyxHsuQYyY7Be/1zuZVc12UGJwePc/rzcfzYe3p0VmZ71d++5W29TVUMfNzF+EDtppbBvrF3YHtVOEAtvKd7V2v916qqqtnjxo17N39Axgx6ggByk9n6gGw3miQ4X0/D3/MRTU1NowzD4PucnZ7L7Apu6zeKNlRtEGxRRTA8ThBXAHFFwOLjyysLi49FGyxSARHoG/Hn/e9UPRnLF09zEzY7ayZIPv44eN7PSqfTv+s0KayRqtQwuBQwmxLeSZok0cHxN58dCWv3eiC9P6eKblQQIBMD/4NhqqW6GjLD0mRUf0y14Bdo7utV/1n2/apHb2mhqkWXtZx86Ad6BIv5BfvlG/1vbhBvWw3QDxPRvw3DeJxTIS3L4g0kBk2ZM2dOTTqd/hYRRRJk7mv8cZbafd+/s6Gh4em81zTLkv8TSDKnB8LfvjmPvRds4HC9Uur63ORaFmY9z2P5MStC5qWdshB8FwvMpmneWglww/ud0zjRmojaN3QhooeUUvN931+QSCQ+qIS5yBiFQCECjY2NarvttmNpz+THEfF3pmlykrKUbhBwHIcT6qfz9yMsmQWbNUyxbfuqbjTRL1Udx+HvzK4HgB2Dz3GLWXAvh8id813Pa0RUJ/Jjv5zOkjpxHGd8uDHUM1rrsZXwnuW67m8BgK9DzZZl1Zc0UakkBISAEBACQkAICAEhIASEgBAQAkJACAgBITCgCYj4OKBPjwxOCAgBISAEhIAQEAJCQAgIASEgBISAEGACruvyghVeuMLpQYfatv1SOci4rrtXICH9gwUNIhpr2/bdJbc7nXZVCjhRrFDiWCnNdEj06eogx3GmIuIMroOI55mmeXkpnQy0Op7nzQ/TTzgN6Ov19fUP8hg9z7uIxa1wvB0WJxWQHg/WWj8V1v+zZVlZkVJKzwh4nvdtIroGAEYDwNOGYZw9YcKE//Sstco76uqrr94tnU5zyiNLiUtYarYsi3n0uqRSqYN935+CiLzgn8stRPSL7lzHwhQ4lrQ5OYjL0iARcQxLJfzyCVMeWSDosniedywnbAHAYVFFRLw2THjMpp/1dZkzZ87ItrY2Ttbl1MpsQcSnWXi0LIvPwUbFdd0tiIiFx2mFxhYsDn6CiOZWVVXd3NbWdlkoVuQaPm+z7BgKj6/09fwqof1isiMi3smSomVZLIt2WRzHOUQpFcmOuTFrnP53p1Lqpvr6+oXF2tmcHufNHAzD+B7LjmGyY+7zlQ2+rOz43nvv3dLY2JjpKzaO4xyQl8a4f66wmvP6/DBMceQ0xkXB2J9jWZEXviulTiSiE3NSY3OHyyJPNv1RKZUVJPMlx6jyrFmzdo7H4yeFsmNuOhxX4WTrtnCB/cjcDpCtuw3XwdzCzJ7NZDLu0KFDrz/nnHNau2KoZhALpaPKwbkKfSAASpPR09+9vah3ggOgDv0wNTV7jxSVf2b2gb+0Rt57OUZcvja2xE9WTRpyV3yM+riDdBgmQOafK5apcyMs+d+cAHjxRpsuXE57KQTe6CNXmOt84ASvItDuhNgj0zOGGhqH3ghpMiDVeiy8r/m2qHjZQa2A+pr7YFu1Krcyp7Q+jojZn/r6et4YZVAUfm/OSYFkEbI92ZeI/hnK7rebpplNZY8KX3fC+yG+J9o++n9Oe+UUSMMwbpwwYQK/b2fLvHnzjI8//ngsixYBQ5Ygd81p7m1E5M1TOAmyIiRIx3G+rpRiAZLv5yLR/SNEXKC15hTIBwbFE0QmsVkSCDdo4U1GagDgMURs6Ox9f7MEVOKkczfi4Y0B1q5d+7OpU6e2lHh4v1RLJpNfUErdGMjrewDACkQ8I9rMqjcDyPnO57+IWDdYnj+DJPnxDwDAmzjdYFnWQEpKL/iUu+6660asXbv2nwDAm7icYtv233rz3JRjhYAQEAJCQAgIASEgBISAEBACQkAICAEhIAQ2PYGe/vJ1049cRiAEhIAQEAJCQAgIASEgBISAEBACQkAIbBYEksnkDkopThHh1MTLLMvqmLLYQxKu63Kq2I8A4ErLsqZ0txl1Of0vIHBCXPdLTqJPsYOTyeRJSqnsQh1OoTNNc3KxYwbi467rskzDi5ZBa/2VRCLxCP/dcZwZiDg1nN9vTdPMJu5FJX+hWFNT05cNw3gsrH+VaZq5iXEDceoDekyO45yBiCz5KSJ60Pf9sydOnNghFWtAT6IXg3Ndl1OIrmaJmYhuV0pdkL9QvyfNu667Xbg4kK8tnPj6PMt7pmneX2p7juPsESY8RpLgW0T0GURUiMji9SWmad5QrD3P8w4PhcevR3WJaF6Y8PhQsePL8fgVV1wxpLa2lhMeObErKi8EAqfz/vvvO42NjTq3n1Qqta3W+pe5gmTeOO7XWs9NJBLX87U84MHyXVVUJ5Qp54TC40YmSjnmU2ltFJMdlVJ3tba2Lpg8efL6YnNzXXc/AOCEXU523D2n/icsOyLiLaU8L4v1M5geT6VSO2qtOdGRkx2PzZvb25zsiIg3W5Z1b1/Mm2Wj4D6CF/6ydJT9s5DkGLzeOJGRr1VRkuPzuYvOw3ZYdvxOkO6Wm5K4LExwzKY5siBZLKln9uzZe8disZMQkQXQL+XN+wUOCw2uzZwUt5Hs2Akf3hjjTsMwkvX19d26pqkZxLL7mN5y51+2jcQ1UI0Z+IiGU6a78iPCIg1wCkzF113X5YXlvMCcZcHVQUIwp4dnyyv+DpBsOU63QayT5MPezqTnx8fAf3fGsD/Prcb0RCJqNwYjQbWQAElEKxExXzxdqrW+/o3MDrOvaDvxvrzrTCkDZJm1NGMxr7Vvxp/7v29XPb3rr1p+AB/qduyl9Ak1mF522dA/L6jGDD+fO6SIhqI+y/r8ueZx27b/W1LDA7wSv19zCmROEmTupjAP8GtTa31LQ0PDm3nv81/TWrMAyT9Dch77O0uQWuu/5aZiNzY2xsaMGRMJkJyItnPOMe8AwN2IeJtpmrcPcGScej0sHo+fqbX+ASJ+Lefe5REiWqCUWjCYRNmBfj5kfOUjEH7+cYONdHhTBC4/sSxrZvl62Dxacl33B8H7GHPj+xNOs/+ZbdvZ7z8GSnFdlz8D3AwA/LmghYjOKIdclvPdz+uGYdRNmDDh2YEy596MY5DIj4/yBkr8vYJt2/+vNzz641jP804jor/yxl6jRo06tK6ujjfZkCIEhIAQEAJCQAgIASEgBISAEBACQkAICAEhUKEERHys0BMnwxYCQkAICAEhIASEgBAQAkJACAgBIbC5EHBdl5MeOfHxPa31oYlEomiqWSlsQtnpel5DHo/Hjxo3bhwv9u9eaaSYGg68EKu0FJpPW29P9CnWYZiMckcoft5qWRZLExVXXNdlEeGrPHAi+qJt29m0Rtd1UwCQFReJ6Fzbtq/InVz+AjFOvgMA3rmdS9KyrIaKgzGABuy6Lgt1s8Ih/S0Wi509fvx4lpc2i+K67p8AYBJPVmt9cSKRaCzHxD3P43RGFh55UT5LKyw88nO9pHLVVVcNz2QyLL78BAC2BIBlAMDpabywlF8rTZyQmkgk+P86LZzGEUiSlyDit6NKiMjpe0nTNO8paTC9rBSMEz3PY+HxFzlNcYJbsqqqyslPY0smk7sYhnEhEY3vpOubWHhMp9MPV1dXc0Ikpyblfs/NkkVTORbe9nLqm/zwUmTHeDx+U7FEPJ5IU1PTnpzsyIJpEMK1T87kWJS8g2WTeDx+QyltbXIw/TSAZDK5LyJ+j8U+ADgkr1sW+7LJjvX19X2Stuq67qEAwLIl/3DCdX5pT2RkaZFTGQsl6/BrUinFoiNLDLnSJifP3qa1vs227dtKwcoJuIEUeXKYFMfyZXtBxGeIiBMAdwOA4SW09z6LzZxa2xNZnWUt3/enzV5/wrQXM7lhpRt6roE2vR6qVIc8yRIG1s0qPiBM17VwEViYdl13LgCcFV7r30DEXLmY/3vlO/6W7yRbjz/gY6rtZld9X30UfDJ3+bkjznEc53yl1CV5Qjrxe0InCZCvE9FOiNguzc1ffxg8mM6+7fWkfJSTqFfS8TWYfmvdjvHPDl2cntVKcbukg/IrEczQ03Aay86cUs8/wWudfzjJNP93snwdeFxr/UQsFuNESE5IrejC6a2xWIwTIL8ViJ4sJ+YWTmfkTVBusiyLheP24jjOyWESJF8f2gsnIbIEuWTJkltzN0gIEtHinABJRNwHb6rCknRUFocy+ULLsvgz1IAuzc3NR2QyGX5/5fsZ3jSDy+rg8+UCnn85UtQGNAAZ3KAk4HnejwMBPis8hq/jhGVZfF2WUiIBz/M+BwC/JyK+j+T77SmWZSVLPLxfqs2cOXPr6upqvs5mZX8i+pFt29f1tvOc74DeAIA6y7Ke6W2bA+H4Spcfm5qaRhmGwZtL8OuaUz75+9QBXaLN7hDxUtM0eVMlKUJACAgBISAEhIAQEAJCQAgIASEgBISAEBACFUpAxMcKPXEybCEgBISAEBACQkAICAEhIASEgBAQApsDAcdx9gkWtXIqyrBgsdfPLcu6rBzzbm5uHu37/sMA8PleL866kvZUPiwoWX7MSfQpNpd58+YZK1euZGGQZb/nAOBrQTJlxSWXua77ZI70sb9lWS/wgmUA4IVSnGbAC6fONE3zz7lMCkiPRwPAg2H9P5qmyWKYlB4ScF2XRbRLw8PnWJY1rodNVdxhoVDMKY8HBc/BFxGRUx57nRCUSqW+r7Vm4fHw8Hn628Dy+H+WZaVLheR5Xn2QgMXC4+fDNm4nouODcxUDAE5IvNg0zZu6as91XZacLoleX1yXiFh0TNq2zeJjvxTXdXlx4cU5ssdbPIb169c7kydP5kX97YXHjIgXcvoTp4PlFU6DnKuUmqu1/piIpiPicTl1MojISU+/7iuJrF+AlaGTUmTHIO2PkwXXFeuOhTcWHUPZ8Qs59VleYtnxTt/3b8hN5CrW5mB/nOX8MMGQZcPP5s4XETnJ604iusW27Zf6goXruiz/RLIjv2dGJZvIqJR6HgAWFUtkDO+TWHTkHxaRohclJ/qw5HgbS4+l3JOkUqkjQ9mRr2P5AibfH9QE9wN7hH92hYWvAy8opf5kGMatPdqwIthFIpVK7a+15ve+bBrVwrYvwd1tB3bsFyE9FNItcUiPaIU4pCkGuoO31qOzmAGAtYTwFGq4Vyu4A6bii9yS67q8mUY0mH9EG0bkPY/+SkQ/bKX4O8mW4z7zmt6+R4Poq4P4iXJQ/PUznpy8x/XhffxDiLg1y45cwvTHrADJ/1ZK8ftT7nD4/nyvN/xtt5nR8t1s7GePCmYP/T+grEhbtOxorID66nthJQ1798p139oJOr4PFW0jrEBawZEwBbOp5lFhOSQejx9qGEZWhCQivk/IN1dZ/nyck+4Doe8Jy7L4M1DFFpZ2clIgcxOnM0qpO/h6WFVVNe+cc875OJrk3//+99irr756VihB5l7D1rLorJS6IT/VdebMmdXV1dUsP0Y/uSYzb5jDibp/G+gCIb8mUqnUBCJiAfKbOSeer5MLfN9fkJ+aWbFPDhn4ZkGAN2BRSnnh9wAfIGJDsc8wmwWYbk7ScZyLEfEiPoyIUi0tLT+bMmVK+3Wzm82Vvfq8efOqVqxYcT8isuDP7/Nmdzb86WxAufIjb75SX1//dNkHvwkarHT5Mbyv53u15cHGDSckEoknNgHGkrtMpVJ7a615vKO11kclEomN7s9KbkgqCgEhIASEgBAQAkJACAgBISAEhIAQEAJCQAhscgIiPm7yUyADEAJCQAgIASEgBISAEBACQkAICAEhIAQ6I+A4ThIRbUR8MZ1Of3nixIlrykHLdd3LAeBcXkBrWdaPet2mS3G1BjjR7Dxew91Jexsl+pTSZ7Q7Oaf7cGKbaZqPlnLcQKrjui4v5s+mgyHinqZpvnbNNddsuX79+uuJKCsuBYu8x9q2fXfuuPMXhKVSqW9ore8N60wPpJ2fDaR5VtpYXNf9ffh85aH/wbKsqZU2h56O13EcvqZEaRnXhFL1RslD3W3b87zDWXgM03r48BsA4PxAJn2n1LY8z/uO1voniHhMeMxfiGhHRDwqfJ38MRaLXTJhwoRsykKhEkpPLDxm08LC1x3L05zwOK/UsfS2nuu6fC1k4XFI2Nb7zJyInPy0F8/zDiQiFiQ3SnkKj1sZCY9EtEtYrz05j4jWI+IdhmFMnTBhwtu9HXelHl+K7JhOpxeW8h7qui6nTXGq42lhSlkuFr4Gc6rL/Py0rkplV45xJ5PJbyulOI2HhcOtctr0AeA+ZqaUuqW+vn5xOfrLbyPcSCCSHU8BgCgxjzdKuIV/LMviP7ss4WYLubLjyOgAFqdZdGThsZTrmud5x2mtOe2S3+d3zemY5UVeuD40vDfo9HdULMMFUnorM0TEZtM0by02h64e9zyP2VxMRFmpPCof+MNXX9J6Wq1PyGmTfV06TfzOve/RWs9ExMn5ErhhGFfwew0LUvj/2TsTMDuK6u2fUz1LVpIJsgVxQ0GURfSvuHzgBiICLqBxQyVkbnffCUTZwQWHTUFIIJDkdvWdEEFEDAFkFUHcFRUUREFFRdmyEMNAlskst+t8/d50j53Z99xJ6jzPPEnmVlederu7um6nfvUyvxgJT7+g5eO0xnSeqlHL32FDdbyJJtAWjh8waLNMpki6T3sPrvr3i7nae98FwBfw49Nm17v/Hs185b/NrvRktHv5+L2d1fQqZ21pf+fpqj14XTcAcuHmo5/5W7RnNytOhwzVqU2YPK5vpdoXN0oteNQ9SQgbanQNuE4BfOtzfr6ns+77Z024dX0Nm+OXtr5vl4dKWzHLW+pk6iCh56rYbJ4g7VMUy4xNUjs56mHaf7Dz5EvepPuXOI6zaM6cOXAm7RZXXXXVTjU1NWUIUimVwpC7dCkId2SMH3fmcrnyxh/jNQAcpxCkiLwr0w9A+Hiu3NXW1nbjvHnz4GpWjkKhsKtSCvOZz2SAYHyEudX1juOsqK+vByzcGcuWLZvQ0dFRBiATN8g9Mx/jXNwTjwE3df3eUWm6JnOjEzCvFBG4hyMwHsIF8qbhjoeV1l+bz/atgNb6m/H1e07Sy6s8z8MGLzYGoUAYhh8TkQXx96JXxY66Dxpjzsrn8/iOVzGhtcYmO2VoW0S+5Pv+wuEml5kbPYkNfazz43AVHZnjtdZ5IlpCRA+0tLR8qJJA3J56qLXGu9/LseGC7/twpbZhFbAKWAWsAlYBq4BVwCpgFbAKWAWsAlYBq4BVwCowDhWw4OM4PGk2ZauAVcAqYBWwClgFrAJWAauAVcAqYBWwCuwICgAkEpHybtzMnHddNxiJfodheHi84BaL6Nd2dHS8e+7cuX8diXrLdSyQA5Sho4TpXUz0DiJqF6IHWeiBrKPPQNrTWjfGa8a+nvT/067rAqQaV6G1hrtbebGu4zivApi0ZMmS1yilvhu7s70dv49dw97q+/5D2Y51hR6DIPgQ4KakzMWe5311XAlRYcnGYJMmIjdJq9HzPABq233AReiJJ56Ay+PnmHmTMeZc3/evHk7Hm5qaXlkqlQA8lhfwwqHJGHNGQ0PDLwdab1NT09tKpdKXmPnTyTG3M/MTiesjQI5HYgCosS+nxmuuuWaXUql0gYj4abuxS+RvE4fH6waay3DLhWF4iogAvEwpnP8Cdqyuri50hT+KxeLbATICTEgcwLLNP2WM+XZ1dfUywFMicnZshgYgrxzM3A4Aa/r06XNmzZo17lxwh6szjh8I7AhXvDlz5mzorz24+5VKpU8lzo5l0DZzHf0MzlylUukW6zS1RZXFixdPcRzno4AdRQTAIdxY02jGHMNxnLs2b978g67Opv2di8F8DnfJBLb8GNFWrnYAVFPgsV+oW2sNVzUAj6gHC+rLgTEkAzv+ub/cgiA4Dps0JIves7ARwCY4604TkX16qycdB2Lg74UY+m5SSt06Eg6uQRDAIXYOEdVlL20AmMx8lYjcnN/gfomYLu6vj8P6vA/Hb6318/GlVYbeAAvEWl2RcdlMm8WGBXAJhKvob0WkPI9aI9Mp2PyB0mozPXsdDivVng5+Ga+nyQpD7/+iRWpprZnarfjezho6c9Ltj61unfjZxvYTPktc3mykx41BYMz4gZo/0bE1D5GSqBOAvHTzx+g/UVcOkGgXtYEmcScbV277RTNp00syqat7Ivw5fxOdzu8azPx8yoK2v7ZITVdnUpqhNnawSHMr1760ydRscSwWmUHMWbC3/Gv0/4yJZXNluE7+E+64ra2tF8+bN29tbycGroUAIZm5DEEmPy/PlIdbKxyg7/J9/4ERP8FjWGGhUHgbMx+Nn/hZ/pZM0y8m8/3bu27WAFdoEfl84gQJZ9t0nHpYKXW9iNwWb2bzr2w3FixYMHHSpEmAIDHPwJ9Ze9RVACCYebnneenGKmOowsCb0lrDARMAJMbXNB4BBFlVVbVizpw5fx94bbakVWDbKBCGIWDkpuQ+fCSKonxDQwO+q9gYoAJ4j+I4DuYC2MgBz5fTPM+7coCHj0kxrTUefh9OGjvX87xLhttw5t3Qv5n5ONd1Mf6N+xjvzo9a60VENFdErvN9v3PTpUo9MfH3ph8TEdynT/E8D7nbsApYBawCVgGrgFXAKmAVsApYBawCVgGrgFXAKmAVGGcKWPBxnJ0wm65VwCpgFbAKWAWsAlYBq4BVwCpgFbAKWAW2KwUukwMV0wdF0SEsVHb/EKJfMdPvTp9453teq1Z+KF5A/xvP87LOIMOSQGsNxxQs8j+10haKpR3DAle4nJX1EDnH9/1Lh9XpbXBwdhF/TU3NHrNnz16NNMIw/KmIvAd/T2HIbHpdF4DBBQ+LmZMyOwykNxqnLFkA/m1mnoX6Y7eoL7muO2wnhtHIdaTrLBaLhxpjAD3CxukXyX01ZHAgcVg7NeYtvpQAeWtF5Azf9wcMGS5atOiV1dXVACZRB97TPiwii5PzU3bLIKL5VVVV5/cGrwHAggskxrOMZg/DXdF13eJI69hbfVprgLQAaLdYeREBCgmMMYV8Pg8AujOKxeJ78bJNbQAAIABJREFUjDHnich7u7qZxa6Pj2Lsi6II0OPuURRdkTjGdR7PzLeVSqXTdkQIbyCwo4jc6XlevzBoAu99Uin1yXiTgSOy54iZfw0gRER+AMe2sbqOKrmdYrH4ckC48X0KZ8fDu+QKt9Gys+NAnBWH00+t9d4J7IhcAD6mATAxhR3/2F8bWus3Z2DHgzLlsRlE6uz4q77qiZ2DJ4nIcUqpDyYOzlm3S7i1/ltEdiOiPXu418tVJ78XYww0vJKZcf1uBS/115eePi8UCgcz8+XMjPlGJ3AnIutwjyilLsy2c3WheMGlrcd9baWZMdjmcH/cSURnDNXxO+uMHUVRznGcsAfo8Tsi8iwznxv36WdxH+B8OyXRMGqPRO7seFvVfR0HkZQfJyMfk7n1Py9TGzvBWCNkiFk9E+3crbHJ1EpnTLqdgtYj29aYaakDaZ9J7ek0S672Xt7dWY+NCSaf0XIiAazsGns560iVeQ8i5KCYFCwfe8qDhNaZMzh7XfYrjJovcFXOQrLlY7LttotqWWVm/JWYqkgoe/+Uy06ktuiKqddhDt/pIsrMSPppgNEi8i3f9//RXzJhGB4jIoCSAbxloT3MX+7Ctez7PoDIcRuYn8EJMnGD3D/TEcDA6OOtvu9jTOoMbI6DTSxE5LPxPKmTvGXm+4wx3wOw3dVdOhmvUgASEGTnZgrgh5n5dmMMnCAxlldkNDU1vTaKIkDcH0/ms8gTzsIrRGSF7/srKjJxm5RVIFEAG21EUQTXwjIkNV7fc2zrE6q1/lo858D3P8S1Sqmzc7ncmm2dV9p+EATfT983xK98MN86b7i5Zd4R/Qebjoz3Z1+qx3YAP/6Gtmz49lXP80Z3A5FhXkRBELyfmQE/rqqurj7kpJNOemaYVdrDrQJWAauAVcAqYBWwClgFrAJWAauAVcAqYBWwClgFxliB0fkf0DHuhG3OKmAVsApYBawCVgGrgFXAKmAVsApYBawCVoFxpkCj1KgpdNFAHGCOrH74c1/yT7p+JHoYBMHZzIxd5+/xPA+LXisugiA4LHE7mSIiS3zfn1txSfaTkNZ6ExFNQrEoimY0NDQAgCCt9TeJ6Jzk8Mme58EFqjN6cHr8JDOXnS5F5Mu+7+N4G0NQIHZ53IOZlyVwCsWQyex8Pl+Ga7f3yNz36OoVdXV158yaNWtr26pBiBCG4WdFBKBh6lI0KCA3cXWCoxegRyy8hyviWcxlOOMiIqqJIYeHROTrvu/f3VNqjY2Nao899sCC169kPv9rDBkVVq9eXWhsbCwNoktDLhoEAdyXADymMEwrgMcEvHwiW3Hi9IKFulgcuVWIyC+VUt9euXLltxsbG43WGv2CFp3BzHBkOt91XSyw3GFiILBjdXX1XbNnz36xP1EA7IpICjtmnaNw6IOATKIourOhoeEP/dW1I3xeKBT2Z+aPMjNgR4Bm2fgzIBs8r3O5HDZUGLUAsJOBHT+Raei/GdgxdUXuNY8EmkydHbPOnisBOyqlbs/lcj2OOWmlsbsLxilocmTyPMna/QFUQl0YD1LX1275JM6OJWb+YzxHuKqjo+OOkXDGLBaLu4nIiUT0RRHJOsTGw6k8ppQKcrnc4mxChUKhUSlVdtcetHNi1sFxiI7fWuufEdG70T42IxCRnpwe76+qqppfKpVwbgA54Rg41qSBRdxlGPfZqI4ej15BfzczW5+JdpngUEQvU+vpn1GW8Rripcr0pynUOnVntfE1aQ0lUeY5M6ObkyPAx0mqndaanQbV2C5qPZ03cTlVsWk5s+UL1RtNLVyPt4qd1YZ1RFyawq27AUB8SSY/N5E76taZKd0Ax1oqtS6Y1HR0Pp8f8D2q5gtcUlOIv7PtCar9X1OobacJ1F5XImfzajP9id7ARwCXhanh3sycM8bgnj2AmSd26QogFZxL7XneT/sSKgHVj00cVTF2dworIj8BMGyMubXrRgODEr8CCgdBAAj/aKUUQEhsVJHGs3g+MfMK13VxvXdGEAQY007IQDbpZzeKyE0JBNmRPSbZNALfA9Of7PnGOPYDEVnu+/79FSBLjymEYXi8MeazzAyn3jQeBwAJnTzP69elt1L7ZvPa/hUIw/BEEcGGNFincpdSys/lcrjPbQxQgWRzKLg/7ouNY4wxZ+Xz+R8N8PBRL6a1xnuGFHC93Pf9M4fbaOZd0VNRFH24oaEBG+aM+xjP8CPm3saY8gZnRDTL87ybKvmEhGE4X0ROI6JrPM/DRgI2rAJWAauAVcAqYBWwClgFrAJWAauAVcAqYBWwClgFxpECFnwcRyfLpmoVsApYBawCVgGrgFXAKmAVsApYBawCVoHtQoHL5fWKCQtisq4efXXtzwbOFqfzVhDNYLUIggCOLL9QSk0tlUrvbmho+OVg6xiL8qkjIhYxu66LxbzjKrILt4ioE25MFjguSzrzSs/zns52rOuCr0KhcKJSKi1/hud588eVEBWUrNb69YmD6CGxMyCc4E4cbVeybdH9YrH4dmPMogyQ2JmGiDzDzOd4nnfDUHMDlKyUOj91LIXDBly+uroK9VV/4uYKh8c3oVzsAPV1uBkx82UplEpEl2zatOmC0047bXNPdcF5DoCjiKTg2pMADSdMmFD4/Oc/D+h41CMMw1nGmAuYGYttEUZEADwGXRfbh2H4MRGB00e5z9nAOIdr03Xdm/H7ROMlMazwxrSciPw+NtC61Pf9W0a9YxXUQBbIyqT1goj8UClV/qmvr4czWb9RKBRmwdkxXhh9XJfCcAq7yxhzdz6f/3W/Fe0ABbTW/w+gI9xkMo5a5Z4nTphwa7vL9/2HRlsOrTXcqZHHp4lol0x7gBxTd0fAj70GQEU4xgHgJKIPZwpugsMZoKD29vY75s6du7G3ShJ3Wow3RyY/gLPTAOi4wRizt1Kqqrc6ADsaYzYz8w8T0Asg84hEEAQfUUqdLCJbOXHGY36riNyL8aerM1DX+4uZV0ZRVFytdr7mwo2faCCSs3DGe0kwIqbLzGQ6jzzeCqgaTIfCMLxJRODcBm2+ChfKjNPjBjjZPRvNIL35iG/t6qz3njUvm9YmVZv2q3pu4mucNeqNzjMEl0Qi+puI7Jdpe6OIKGYub0CxtPV99FApy5BtKemwoTreRBNoSxc2SzW9SJMpkm4cY/nzWiqtbqOq5yZx+9SXqfWvYyKGI+Nak2Vft9Q9gzfQC9L99wPR5/DqR+m4mgdocduH6LHSXt0O2UVtoEncRi1Ss26t2WmLozBTHQl1ApnpQW+oepZOmVBmeZ8TkauZ+equm250bYAXyN0sZSCuazwZQ7XljTw6o5d2hehHcjp/MFs0CAKfiD4T33dwW53cpXLUC8fBy/P5/F/60inZyAJOkLgn8T2h8zpNAMi7qqqqlg/0+TCQczLWZbC5w+677340Mx8NEJKIXp7JAefhbmPMjV2fW5hjMTM2p8i6GGPee33iHNkNZFy6dOnUKIqOiucaH0pAyF3Ttph5bQyt3hxF0U2DgWfHUi9cDyLiMzPGkjekbSdzyxWrVq1a0djYOOTNPsayL7atHUuBYrG4nzHmSiKCy/0GZs67rvvdHUuF4fVWa/0KEbksBb8rzUFTax3E7npe0svF8Xfmk4fX4/JGWlssn4medhzn6Pr6+j6fmcNtb6yOH+fw4/uMMXi+rhKRoyrZjTPZwAXvgfF+rOJBzbG6/mw7VgGrgFXAKmAVsApYBawCVgGrgFXAKmAVsApYBcaLAhZ8HC9nyuZpFbAKWAWsAlYBq4BVwCpgFbAKWAWsAlaB7UGBRpmgphIWJ+09yO78y2yIF3M28pAXbgZB8P1kUdjFnud9dZDtj0lxrfWXiehiIoJLxzFd4cAxSWIYjWitcW7LwFJdXV3VrFmz4ExEYRi+0xjzQ2beSUQ+4/v+97LNdF3opbXOE9ESlBGReb7vXz2MtHboQ7XWgB0B6AFQe0opdWIul4PD0HYVWms4kIUikoWDyn1k5ltLpdK5DQ0Nfx9qpxMQF9fhlHhh/O+Y+RTXdeGQN6AIguCDicNjCkI0GWO+gvNBRHBurGXm3zLzeblc7r7eKg2C4OOAHIkIzlYrAUCWSqXCySefvG5AiQyzEACjxOERIHkaTVEUBV1dArXWn4ndyeDw+HoRwXnoPICZsbAZwGPq3MRaazix5RM3OJRdxcwXua5bHgt2lOgBeBwS7JjAYJ+Ew2N8jWVJJjhC3e04DpwKt7uxYCjXSaFQOEYpBVdHwIFZ1zg8wwA63qeUwmYEw9qAYSC5JaA68sB5y8LCf8zAjn06eSXOninsiPvQSdtmZlBgd0RRdEc+n3+ut5wWL168X3V1NWAgwI6AEtLxFM/lZ5J7eq/M/dpbVXAivd4Yc00+n394IBoMpEwQBP/HzJ8jIri1bAWRxRDQamb+dqlUWjh37tzUhaZcbW/Ao1IKrnurgiD4EMbq58yMDwC6eyR6zTNPlXaeYli1CNGDLPSAUXQXncaPDSTPPsbyAjMDhIOe3wSYnwJsxphmw1V1t7e/lX7ccSDJ/7i2rapjEjqk6u//OGHCr17jkOk8x7heY0i3DH7h/FzS8lH6T9Tt0UgACCdS61Zjc28gI+pyyKDCpyPh5gncPnUyt7/6RTOJo62Gl+GoklxjMQFz+qTb6S+lV9A97d14+f8BmwlzusFM3PySTAR0280d8p3VTzz6udqf7UlEOyeZwan1atd1i71lqubLN4jo3G6fM3WQEBzJ1hMT5IfrIuru1m4s14XmdAbw32PALRlOWDEIjDlaVwjyH5i3eZ6H7wN9RhAEr0tcIAFAApQuh4gAMr4TYPP06dNvSOfj/dVXiZ8vX7584ksvvQQHSPwA9syO0X/DeBbPM270PA9jZDm01tNiKOYkIvpsdjMMEcFGEd+FLj3N4a6//vqdWlpaygAk4I0uwDkg85uMMcvz+XxFPjuTuSbmlYAg0zHhn/FmQyuQe1ajSjzXNqcdUwGtNZ5/30zGrqLv+wDlUrhtxxRlkL0Ow/BckfKzC3FjdXX1WSeddNIzg6xmVIoHQXBl8h0Y9S+L329hbB5WpO+OMB9VSh3luu6w5mTDSmYEDx7P8KPWel78CnBhPBf5eV1d3VGzZs3qcQOnEZRryFVhDsbMeD/2sOd52IzChlXAKmAVsApYBawCVgGrgFXAKmAVsApYBawCVgGrwDhRwIKP4+RE2TStAlYBq4BVwCpgFbAKWAWsAlYBq4BVwCqwPSig5ssVRAS3s8GH0HxzBp8x+APLLmKzmfmaGCZ8qK6u7rBKXIijtQZY8CP0L9kp/Z6h9HVbHZMBS5HCTAAE+Mu11167c2trKxye3hovIO62038P0OOpRLQg6YfveZ7eVn0a7+0WCoUjlVJY1LVb7PT2qDHmxJEETypFnzAMfQCAST4/j5273JEElMIwhMtjCjAMasFmGIZvEhGMeV9I8rtXKXUm/m6MuZSIUhDywlWrVl3Q2NhY6k1XrfXl4EGSz2+KouichoYGOB+NeoRheKSInE9EgDTKwczXGWMC3/cfyCYQhuFJIgLg8VXZ34tIG8ZhY8y38/k8XBzLEQTBccwMCGVG8isA7gs6OjouHyugc9QFHEAD/QFZA6gCWn4Qzo4i8qnYOXRC5lz9E7Aj3B09zxsxp72B5FSJZRYvXjzFcZyPAnZMnB2zToXNCTh2X6lUurMrODca/UkgHcCOn0jczdJm8BxNnR37PW9BELw/6RNgn/R+KjtVAg4yxtzh+/7jfYwxb2Zm3OuAHd+dLcfMT4sIQJo9u4LMXeoDrIC8Q2NMU19w5WC1LBQKeyqlAHICGuvmGi4icDCFq991nudt5cTY3/2ltUbfvxiDUagbmmE+ttB1XcxfRjS01oDdMUZivod84YCU/l/d2tVm+i7F1sNppek8hX22v6d6gXIT7qPdFIztyoHnITaQKMfpm75AABq7xl7OOlJd2JJImJ41KSM41G7jEuj+X49dHSZbqZqazWTqCZw8pOoJOqbmD3R+yywq/Y/bHWxC7UbRvoUJQYdSCgvyT4ndgycmlfwC2vu+DyBs67hMXq0U/bVscjm0KLdLp/IWN8o+AlBfc3Mz3BtPVkq9PQZXsm6qbfF48CAcoV3Xvb2/ugqFwsFKqdQFEnPuNNbBpZaIbvF9/7b+6qnkz5csWVKnlMo6QXbaijIz5rk/cBznxlwuh/NXjmKx+GpjzOwEgsy6gmLzCmyKAwiyG9R+xRVXTJ84ceJRzAwAEj9Z4BJVf8txnEsr0VkTLpYdHR0NzIy5QCc9DBhWRFZMnDhxxVg5hFfy9WRzqxwF4HAtIlcxM57tfzPG5CsVMK4c1bbOJNm44VvJJlR/Y+azB/LsGIv+aK0BtgJwRQBUh5P5sCLzDulZzFv7mt8Oq6ExPng8w49BEITMnMP3eryMGWPpBtVcvNHMjdhkBpuP+L6PzedsWAWsAlYBq4BVwCpgFbAKWAWsAlYBq4BVwCpgFbAKjAMFLPg4Dk6STdEqYBWwClgFrAJWAauAVcAqYBWwClgFrALbhQLz5Z2K6Fc9roYeWAfFKDqUTi0v4B9waK33IKJfxI5DryWij3meB4igoqKpqWlGqVT6MTMfTERfHYjLSyV1QGuNBfxYyE9YkJzL5QDYlCMIguuZGRDGI57noX+d0QP0mDpeAgY4yff9ZZXUz/GUSxiGs0TkumTh/i8Sp8d/j6c+DCRXrXVjzI58PSn7/cmTJ7snnHDC+oEc218ZLHqfNGkSXB5PQFlmPtN1XcCH/QbGnQSiAfQIN8e/RlF0Vj6fvzMIgrNjFy7kPUFEfs3MX/M876e9Vaq1PgAujzGM9S5mFmPMub7vA5oc9QjD8N0ignv7sExjNzJz4Lruz7MJhGHYkACiu3VxgYMbZTGKom9nXTevueaaXTo6Om7KAlYicqdS6pztxbljICeoJyBLREKAYylA3lc9WCweLxIH3ACHQLhcpfE0QEc4/Lmue+dActmeyxSLxZcbYwAXwtnx8C59fQrOjswMd8c7Pc9rGQstkg0Pjk9Avk5QNYUd8afneZ00W085hWEIwOnDcFMmoizU8xcRgRMaYMet4ORsPUEQvCOFHZn57elniUMrdJnUk5Nuto74vjfMjOfLorq6uiWzZs0asjt31z42Njaq3Xff/ZPMDCAxBcW3KiYit8Hhsaf5XX/A49KlS2eWSqUvJptyADp7hJkBPH57NK6BIAhOYearkrqxIQeArPT/6dZ0iLPbhZs/QWsNzAQHHruo9XTexOVUxQYHXZiClfjH2ZtOoPUyqVtlPYGPhpieiYYLPvacNxwmJzFYvv9Fbw6Tr3HWyJkTb+N72g+m29qzDN/ANSGhs80ZDAikHEuWLDnQcRzAj/WZWn6glLo6l8v9JFuzuly+TFx2YB98dGl3oBVorV8GF9DkXn59l+9LL8bukHBOPyuXy8F1ss8oFouHGmPgAgkQcr9M4WcBv0VR9P3xDhUl3++OTmBx/Jl13nyIiG42xtyYz+c7AdRisfiWBILEeFmX0QWbzdyslLojl8ut6SougEvHcVIAEo6QWSq5SUS+5fs+nDorLrTW/y+G0eGgBxfI8nOGmZ8CAKmUWpHL5X5bcUnbhHZIBbTWeFBh3E03yWr0PA+brtgYoALJBhF47mGMw/uUr/u+X35Hs60jfu+D7+v4/ou43fM8zMeHFVn4kYiO8DwPLsDjPjL9esjzvCFOgraNDPF3m9/Em7nhu8WA35tsi0yDIDiImX9JRFOVUu+wz8JtcRZsm1YBq4BVwCpgFbAKWAWsAlYBq4BVwCpgFbAKWAUGr4AFHwevmT3CKmAVsApYBawCVgGrgFXAKmAVsApYBawCVoEhKKDmyw1E1H13d6YOEnpOiWzctWr9a0uiJrxgphhDrHpo5jpzOqfOaQPKQmsNcAluOtrzPH9AB41xoczu6Le6rnvcGDc/rOYSt7abUQlc3nzfvyitMAtExgsXt3oP1RV6DMPwQhH5Ko5l5hNc1/3usBLbgQ/WWmOH/dQp8w7HcU6sREea4Z4irXWQLObGtbfQ9/2hucn2kEhTU9PBURQtIqJ3Jh8fEy88hGNSnxG7InIYhl9KoMdXEtGm+OdMz/MKyQI7OF5g8Tyu86+7rtvnYtQwDHMxdLQ4WdD/kIic4/v+/f3lMdzPlyxZ8nbHcbDYGE605RCRW+Ek5vv+fdn6tdZwoQT8nEJ3WbuvZcaYC7LgAY5NnD/g4Js67T0mIl8ci74NV5uROn4EgEc4usE95RWZc7RaKXWXMeZuuFh1db0bqdzHSz2FQmF/Zv4oM2Nx9f91yfvPAB2NMff5vj9mDssAmWNnwo8lIN/emZx+l3F37HPhdhiG+xhjPszMWNie3VDgmQzs2GufCoXCe5RSZWfHZMOFrDT/IqJsXr2d7pKI/J2Zr/Q8r2mkr4klS5Yc6jgOYEfM+bJAU9oU2r/WcZxrc7kcFi5vFf0BjwlQWR6rk3toFYDH6urqhbNnz24d6f6gvjAMPyUi30vqxjMaz+ry3MgYg3t395va3kE/6ThgSM0fXv0oHV/7W4y/gAvSZ0u0qPUo57HSXt3qTEFEITZMUp5z9wYiDimhLge9TL304kTq2EkxqY1Su3GDTGxzWGZsNtXd/p+SxbxY2GnpI5Hwey5uOW7A7pdpkzNVM50zccUFJ/tuujFCZzbJ9Q8AMjvfxrPq6k5X7EapUlPp4Z6cRfvR4jGzFx1EszgajmZa670xJ1ZKHRU7WsO1Oxu4z5cx84L+wGgclLiAAYDET/ZCgMsh4OgbPM/743Dy3dbHFgqFV2HjlaSPXQHp3zDzcmaGE2Qn1BgEwRHMfGIKCKV9EJHvxuPibTU1NXf0NBYsXrx496qqKhyHn30zfb8FLpCe52Esr7jAmLfHHntg3oAxNQvS3Bu77K0olUorGhoamisucZvQDqdA8qzEd7CdReQnVVVVXn19/T93OCGG0WGt9Vmxw3F5kxxm/pmIzPM878/DqHJEDk02/7kkyes+13U7v2cOtYHMO6Xnoih6f3aTnaHWua2PKxaLu2FemORRse8we9Ip2WjmGXwmIh+tZKfpIAjOZeZvENE98bO7/H7GhlXAKmAVsApYBawCVgGrgFXAKmAVsApYBawCVgGrQGUrYMHHyj4/NjurgFXAKmAVsApYBawCVgGrgFXAKmAVsApsNwo48+X3svVCy7RvTxJR83TetPs0tXlPI2RWy4znOkR1W6XNRL+JTud3DVQUrTUWwcLp6j+lUumwuXPnlhfhVFIkYBPcvZ5m5iNc18VC5HERS5Ys2ddxnBTQuCVeUAfnqnIEQQCHphvxd6XUG3K53F/Tz3pweoSLHuApxCzP8+ACZ2MICmitz8TC6+TQ76xaterExsbGsgXU9hKFQmFXx3FCEUmdIs71PK+8iHIkIgzD440xi2JXw92J6DGl1LG5XK5ft8xisfjpKIoA0rwNeTDzN13XhYspQD8sQAWAATcTOCXC2RUOuD3G8uXLa5qbmwvxuHBSUkDX1NScM3v27BdHoo+91RGG4ZtieBPA44czZQB8FrqCn1rrr8S8znlEBJc09LdNRGqTv2OB8gWu634n21biTgiXs1clv1/HzJcM1ElzNPs+VnWPAPAI2A3AY0pHwVHzbhG5q7q6+u45c+ZsGKu+VGI7cLcC6IjFtonTc2ea8TP217FzKmDHH+fz+UG5Rw+nr3Byi50Ekc/nurinwpUTLtRwduzV9RVtJ4ug4eCG8w+XzzTWp7BjArv26FYZhmEZdCQi/Lwhc7wRkXuYeVfAoXB6NNh6gnv8ryPAXI84jnN5fX19+fk+klEsFl9tjAHsiJ+se2W2GSwEvw7Qo+/7j3dtvz/gMRmPP5PA6Rir8Xxc6DjOwvr6ejhcjkoEQfB+Zv4xKgf8yMyzYmdGJ/n3amae8q9otynzN3+EQC4OJXDG5k266+n9nJW/FBE4bSPab2t/W8097W/qVqVDhurUJqrhUqRInFappmYzmSLqad+RoWS09TFwmGwxtc+3UnVdi9RW99PPzWYKTQu5ePhzpi5Yuvl9r1hpsiZ7vefzcucFytXeS7uqLebPxpjz8/l86jLVeSA27lBKnSIi70m1ikGbq0ul0sLy94UrZV8V0YoBw49Mjxqi4+k0HlFAB3liA5fEkXVi2oHkHn3EGDN/xowZ35s1a1afsCXc1Jj5GBEBAImxZHpGxT/B8TCBIAE/j9vQWsMtM3WCzI6V6BPG2Rvb2tpunDdvXqc7ePKdBUBgFnzAs/VGY8wd+Xz+R10FWb58+cTm5uYTAU+KSHnel8TPEwfIuytVxEKhcLDjOHkRgVN0ai+7Ci6Q8fW+wvf9X1Rq7javHUOBZD4AIAkbBpSIyPd9f+mO0fuR6WXiKr6AiN4Yzx2fiKLoMw0NDX8YmdqHXovWeh7mXahBRH7t+z5caYcV6bslZl6JOfJ4ep/WW8fDMDwc31mSz3OjscnIsETv4+AgCD4Il+rY1fwpbOCQfQ84Wm0Otd4wDH8hIofG76O/6Hle6sg+1OrscVYBq4BVwCpgFbAKWAWsAlYBq4BVwCpgFbAKWAWsAqOsgAUfR1lgW71VwCpgFbAKWAWsAlYBq4BVwCpgFbAKWAWsAlsUUPPlhXiRU103PZgeJiHzcrXuQIeleoOZsPoFmrKGhA7qVlZonTmDARD0G42NjVV77LEHFm6+g4gqcrFQ4iqHhfAzlFKfyeVyqRNQv/2rhAJa641ENBmuT77vY6FxORJ4CoudAI5tpX1X6DEIgsXM3FC+RpT6aC6Xu60S+jYec9Baw20TMBpiked5cDTarqJYLB5ojAEofEjc1w5jjJvP5789Up3sAo7e5Hke4JQ+o1gsHioiF6TwROIWBJfHVcni8otE5ENJJV/xPA8LeXuNIAgOY2ZAj4CT1hljzs3n88X+8hjO5wkoAIewT6T1wA0PwKPrunA5h2n8AAAgAElEQVR67IwgCF4HZ7QMIPCSiABgLINKIlJ0HOeCXC73bHrQ8uXLnebmZkDoqRMTzt1Na9as+UJjYyMWNG/3MQLAI0AOAI/pAuENzLwoiqLF+Xz+ue1ewD46uGzZsgnt7e1wDE7Hv7Q0QKD7sHAY1/NYu91g8wUAaMycdbvuSGHHBHjsEVREB5J+pbAjwMnOEJE7ATrCsQ1jTW/yBEHwhvjevC4u95ZMmU0icrNS6h/GmBOYuexaBpBKZGscDf9WSq1USp1ZX18P5+4RDa11tYh8PnHAPCytHKADM6eOsPj1YwAeS6XSdXPnzk1dcDpzGQjwWCgU3qeUgsNjCnbfYIxZmM/nfz+inepSWeL2+0jya4DkGAfL0CMRrSWijTHI+epr2t5PD5Ve2y0VxRTN4A3OBMKlQ9RK1bTOTImEOK2j85jXq2ee/OKkHwLYSh3d2v5rptae3zKLSp1NDq63CpP0LcaUw4oZvIk2Ui21S/a09lnlnw3Rx5fN+PbTG9qixrvb33L2fR0HkfSSi2KSA6qe+k197Y9XOlL6hFKKninV0ePRXvRvsyv9tfTyTW1UvVGIfsVMvzMR/ZDO5L9oreuZGQDkgUk2cAW8etWqVZc17vF1URvpQjg3Y5raS7YRMV1mJtN55PGWkzQKcdVVV9VOmDDh7ARq3adLEwLIgJnDgcyjkw0kAEFifAEImT0pD4jI92tqam446aSTcH2O20i+j6QQJL4Pdka8SQXAxBtF5MbUHTkZc2cnroiYZ6aBTWlWKKXuyOVyv+0qSKFQ+KxSCg6Qh2c++3MCQF5fyQIWCoUTHcepj5+TnRsLxfPZnymlboqiaEU+n3++kvO3uW3fCmitvxQ7yl+R9PI7mzZt8k477bTN23evR653ixcv3q+qqgrvl/Be7d8J/NhtDBu5FgdWUxAEs5kZG+Eg/ui6LjbeGOq+D+VKMu+YVjmOc9j24BKqtT41htMBr2IThzd3ulIPTOZtWioIgjOY+TJ8B5sxY8ZR/W3OsK2STVyxMTdfE2908JYd/Tv1tjoPtl2rgFXAKmAVsApYBawCVgGrgFXAKmAVsApYBawCA1Vg+P9bOdCWbDmrgFXAKmAVsApYBawCVgGrgFXAKmAVsApYBXZoBdR8wcJ8gHBbB9OfSKi0h3phP3ywVqb/s0RKhgs+BkFwHjOfz8wrXNfthHkq6SRoreEg8gEimu953hmVlFt/uWit/5I4CGzyPG9KWh6OMnAfi11V3s3M33ZdFwuIy9GD0yMWvJU/F5Gjfd+vWHeU/vTY1p/HjmKL4ttnLvKIYZGLXNf92rbOaaTbh3MFFvWLyCtFBO6tru/794xEOwmYd3W86C2f1He+53ndHKK6thWG4edEZHF8D0+NQcDfJW4B+BMAMO7pRhGZTET3R1H01YaGhj4XmybOkJcm7dzrOM459fX1D49EH3uqI3FUgcMjnOjS+Hnsdhm4rtvN0Q0uHcx8ZewKiffKq5j50cRFDsf+DQCo7/tbAdxhGF4oIqclbpco9wfHcU6sr6/HGLLdxwgAjwAdATwC3kgD1xzg5tRxd7vXsacOLlu2bHoCPKaOwSjWnIKOjuPcN5oufj3lpLV+c7wZwKcTkA8uimnA4TV1d+zTUS1x6YGzI36q0wpE5JeAHauqqm6fM2fO3/s76YAeiegWgI3MvDYGu24B8BjDyXsqpS6Oh6mZABt7cndkZjhBYuw5ti+wsr8cevu8UCgcqZSCsyP6mA04lmI8LQf6TETXAt5M4aRs4YEAjwn8CeDRTY69X0QW+r4PcHRUQ2u9NxGlDoBwlXlnCnQyMxx8H8fvkMTFm49vfTbaeULXhHZWG6Mp3NoJOZaE25430//bQc6eXcvuxJuf+NaU66eJyG7JZ21EVHtP+8F0W3vKQg6uy4dVP06/6MiahA7u+LQ0HhpDoBr+ZTbEmwA0cnsQBEf82+x26T+jPQ7+l9md/h3tRg5F9Arnv+a1zhr1Rucpmqma0dzqDqr6/c1thxz6i4431PUGSpbdPpm+BWBxed1Nprm5GeMInKhSXeFUfrXneQVaIAcoQ0cJ07t4y4Yq7UL0IAs9YBTdRacxwNwxiyAI/k8pdVqyqcK0bMMi0qaUut4Y8z3f9+/vL6klS5a8xnGc1AUyC+5hbMAGCDdMnz79hlmzZrX3V1clf661BsgIGP0YZj44kysuS4yNN/q+D8fDclx99dUza2pq8B0F41QWNH0AY3kCQXa62eOYQqFwTAJAHp+pHw5kl1a6k1SyqQU2ojkhnl+kmwz9F9+jjTFwgez3Wqrk829zG78KBEHwDrjDwzGbmZ8yxsD9cUS+/41fVQaeeVNT02ujKMJ3s/8jomcT+BFzq20aYRgen7jM4lnz19bW1rdnnXiHklzmXRM2yPh/nueNawdjaKC17nxfVlVVtdOcOXMwTx4XEYbhMhHBpgCLPc87uVKT1lrjHRCctbd6d1mp+dq8rAJWAauAVcAqYBWwClgFrAJWAauAVcAqYBWwCuzICljwcUc++7bvVgGrgFXAKmAVsApYBawCVgGrgFXAKmAVGEMFeIHczUJH9dDkkwAVtvo9Ux0Jld3DsiFEP5LTOXUM6zX7QqHwNqUU3B7hKnZYJe6OHrscATr4MjP/7HWve90R733ve8eN65nWGs5tZQhHRN7o+/7j6ckIgiBk5hwR/cPzvM6Fwj1Aj1iA9ykcx8xHuK4L50sbg1QAwN4LL7wAKOSzyfk40/f9ywdZTcUXLxaLn4eToIjUMDPcuTzXdVMHrWHljwWhpVJpETMfmVyPn3Rdd3l/lWqtAZfCJRHxHc/zsDgeCxTfnPwe94jEEMK5vu+nMGOP1RaLxd1iUKUgIh9LzuM3fd//cn85DPVzrfUeAMNFBPdqGnB5CnzfhzvcVhGG4T7GmKsyGt1sjNk5Hr/ekxQslEqlC7JObMVi8X3GGDhVpmM5XLQu9DwP0N52H8MFHpcsWXKg4zhnZ8EwwF+Jw+OoOtRV+slZtmzZ7gnwWIa9k3iKmZtEZOlogHp9aYL7iYg+mTgXZoEaLLhOYUeAj70GoBw4QyZublln60eZ+XZANvX19QM+7wnsB2hpJjM/ZoyZxcwYX86K3WN26iOVEtxYlVKnj4aOYRieG4/jXV1vAVED3pqUcZyEbtd6noc/u8VAgMempqYZxpgviggco9BnwNYLPc9rGrFr/DI5UDF9UBQdwkJlx7TUUfCgqmd/79fe/bOkrT8RETb4qMG/jTGblVKY98BxD9Eyd2N9ZEh1Qp9pjns56wiui2m8YCb/xyEz8UWZnMKNnZ8x0QuFqcUZGR0Bq9WY2KywseUTLWvNNGxOMeAASDhTvUAPlcBvbh0OG6rjTdRCE55siao3EtNOxLQnyf9g3QE31FdBofnmDC5vDpK4uZ9HROnmDnB1LUOhMQT4e2Z+w2ozfUqx9XBaaWYMtPmysySdzk/gWWyMAagPx+yJqCCeo/46ft5d7fv+9wda4ViVu+yyyyZPmzbtEyKCsRBQS7cwxpyfz+f73cgBByau2scmcODbu1QGaPoG3/dvGav+jVY7YRi+GxuuJN9lslQvQOGb4ATpeR4coMpRKBT2dxxnNsb4DBSIj1AGMPodc+bMAeBYDjiBG2MAe+AndQpthQNkbW3tN2fPnt06Wn0biXqLxeLHjTGAIN+b1of7AJCSUmpF1tF7JNqzdVgF+lOgsbFR7bHHHnh3go1AEJd4nnduf8fZzzvHsFfFm2B8j5kxrsPZ7jP5fP4n21qfMAwPFxFsfIVNPp6qqqp6Z3YsHUp+mXdOa6IoemdDQwPeNY7r0Fo/lDi3P+N53ivGU2e01g8m85MvVuoGAEuXLp1ZKpUAA7+GmT/uuu7N40ljm6tVwCpgFbAKWAWsAlYBq4BVwCpgFbAKWAWsAlaBHUkBCz7uSGfb9tUqYBWwClgFrAJWAauAVcAqYBWwClgFrALbUAE1v7zQvfsCNaYOEnqWiNYTE5OUF6fDbaXT5SiT9oXmdMaC5z4jDMMfxE5FH0F7nufBIaCiolAofEwphYXD2LH9CM/zyg5x4yG01lcQESACLDL/nO/716d5a63hllOG7jzP63zv1AP0eCsRfTSp492+7wNStTFIBRYtWrRzdXX1tRknuNyIAh2DzGe0indxQQQA5OZyOUB0w47EWQ1uma8joqeJ6BjP8/7cV8ULFiyYOHnyZMB7qVvp13zfvwjHJPcAAAO4oN6rlPpyLpf7Q1/1BUHwEWZGDi8HMMzM547WgrslS5bUOY4DWLPTdYGZ/wDgsbdrJwxDgEMLksX7cC6D21HqEAmQ6ALP8wAKlENr/XoRASR5RPKrSES+6/v+F4Z9wsZBBcMFHhctWvTKqqqqc5jZT7vLzLcaYxbv6I5LcCgVka/Ejq9zMpfCE0S01HGcpvr6+hfG8hLRWgM4+jwzwy0tjZYUdsSfPbkUdrlX4A4J18PXZur4D5wd8ZPL5QAvDioSaBag5VRAj0T0WAJV9zSvSutuNcZopRScyeDQPaIRhuEpCfCYOkSvizdJeC52oTww01CHiFznOM61uVyuRzeigQCPqC8IggZmhsvjPonb5cJSqbRw7ty5G0ekY41So6bQRcSEeU8KNm1VNSa0H6j5Ex1T89C/q8hgXluGHuNruCOGIL/PzHBWKwfmUye3uAuM8C5d88uCjxE5bc9G0x+b6bx4wMqortv5VCQvLp5SnJ6poxMMfCaa8diitqNftt5M7AZM9qTJHqq55E/4UdWytvfTf6JuadEuagNN4jYyQmaVzPhLSRT6VZeB3UdEashjFB1Kp/KvM/fOe2NX0vNEpAzfw7UUsGe7VD3+1ZbP7LlBJmzlgjiARDqdJVG2qalp/yiKcP3UZ87RncwMB8h7B1DfmBdJHA0xlmAjjJ3TBFJtBgNA4thCofAupRTGNvzsn9FhMwCaBIIc9y6AcJ91HAdOkAAhs5vubIALpOM4N+ZyuU5AKAiCw5RSgCAxD0qdWEvxRjCYB90RRdEd6TiTgKQpAIl7I41FxphL8vn8c2N+oQyiQbhe1tbW5pNnLgB/xPr4elgBJ0jXdX84iOpsUavAsBXQWuP9wbeS720PGGPcfD6/QzjID1e8QqGwp+M4GLsPjd2NX0jgxx8Nt97hHt/U1PS2KIqwEQQ2fng+iqLDGhoa+nU176vdzLun540xh+Tz+f8MN89tfbzWGmA+NoC61XXd47Z1PgNtP3GVLjtvishRlerWqrXGfA8bNj3qed5BA+2fLWcVsApYBawCVgGrgFXAKmAVsApYBawCVgGrgFXAKjC2CljwcWz1tq1ZBawCVgGrgFXAKmAVsApYBawCVgGrgFVgx1XgMnm1UvRXIqodogjtRtG+dCr3uXApCAKfmQtwUnRdt9OpYohtjvhhixcv3quqqgogw77xYvy5rusuGfFGRqnCYrE4xxhTdkpi5gWu62LBfzmCIDgWrlT4u4i81fd97EwPCKrTpggwZBiG94hI2VlPKfWOXC7321FKd7uuFovIlFLXMfO7mHmTiMzOwmfbS+e11gDuTk36E8ZAjjdSfUvHiqS+H9bV1R07a9YsQCK9RrFY3A8AWuqCY4z5ZD6fX14sFt8SRVFjAkAB/gB0Pb+/XLXW38y4l2CB/Tn19fVP9XfcYD/XWsNJ7XzmLa5ZSfyZmYOVK1cGjY2NpmudS5cu3bdUKl1FRB9I7vkbY1dKADPlcRUAiIgAevwv/n3FFVdMnzhx4leUUvPgzJnU9wdmrh8pd87B9nssyw8XeEz0A/AIl8c07sf1ls/nAYvvsLF48eL9qqurATyWnW0z1+/Sjo6OpSMGsw1A4TAM3wnYMQEey45wSfw04+4IiLrHgDukiKSw41syhZoBOhpj7mhvb79j3rx5WOA8qEiARwCz+eRAAEoT4nu/1/8HEpGNsdsiNjQojAbwGATBbGbGxhe7JzmtF5GnY2imE6QiotUxcHSdiFybdZDOdj4MwzfGi+Lnp/MHZl4ZRVFRKaWzeQdBcFwCPB6G45NxCi6P5UXXIxKXy+sVl13hsn3oteqZ6gVxJ9zHu6mXUAZj7Y2AXTOujF/1PO/iva9c/fy/o926EYYpYNhKNc1rop2enMTtUydx6z7/Nd2NO6fxpocvmfzdrOtoNq+/tHHNFXe3vmnpfR0HkVDPlwXcJY+o+RMdW/MQOWTk9E1f4BbpPnXPAplt4mxcber+TkxVJDScBeOYM3ZL7JCqJ+jECWXzTIAuZ+bz+TIEGYYh4Mevp/DpTW3voJ90HDC005xxlkwrKBQK71FKwf2xEzKA864xZoHv+3DxrLi4/vrrd9q0adMsIgJY++5sgrjmcL97ngdXywFHGIZHwgUycSh9ZfbAwQKVA250jAvCQf3FF1882hhzDDMDgpyZSQGA4iK4g2efNwmEhU0wPpwpuybZrOAO3/fhZAaQ9pUdHR2zlVKAILP63RBF0aUNDQ2PjnF3B91cGIZHiQieLalLLeqAk9eKKIpWbA+uaoMWxR6wTRRI5lHfYGbcT4iTdxQ3+eEKnrgafy/5LrcBcxHXde8cbr3DPR6b5sQ5/ZyIdiWijSLy3vRd0lDrzryDWus4zltH4/v1UHMbynEAV5VS2CwOUZ43DqWebXFMGIYfFpHbiAib1XxoROfkI9ihIAhuYeaPMfOlruum7rIj2IKtyipgFbAKWAWsAlYBq4BVwCpgFbAKWAWsAlYBq4BVYLgKWPBxuAra460CVgGrgFXAKmAVsApYBawCVgGrgFXAKmAVGLAC6nL5MjENbZGO0NnmDMYO/71GoVB4lVIK7oF7icgHfN8ftFPSgDszxIJBEFzPzIA3rvE8L+taNcQax+awYrH4dmMMnN4Qt3ueB0fNcoRhuI+IwPXjNcz8Jdd1F+L3PTg9YkFbGUaIXVHe4nneH8cm++2rFa31mwGJEBFAkJUicmIlXuvDUX3x4sVTqqurQwBCqAeAne/7gBtGJLTWlxLRWUll8z3PywKBPbaRLPoG9PjqRPcPAXwIw/C0GCaAyyPc1e42xny5PyAiWeAJ6BkQIRwRz/F9v+yWOpLR2NioZs6ceb6IfDVTLxYdFmpqaoLZs2e39tSe1hqw6WVwM2JmAOu/w3WWlH2EmS9wXbcTxtNaA0iFBinc1Bz362s7wkLk4QKPgNKKxeI5yTmaBI2Z+feJwyPu8x02CoXCwUqprxDR8RkRANM2icjSvtwUR1I0uHBWV1d/nojwk3Vm/FsGduzVufmyyy6bPG3atE+KCNzY3p/JzaSwo4jckc/nnx9s3rjH99hjD8AoAB73T8CmPquBAxwRNUdRdFVXcHCw7fdWHm6YsTMNgMdULwDhcJJ8ReYYuFFeVyqVrps7dy7gxx5Daw2X2q8l90aPwCOA1LhPcKcF8IV7aHnsPrjQdd3fjFSfyvU0ygQ1leAutfdg6t1FrafzJi4nh6Jbsag6c2wZ6Mc4ckfp7V+/p/1N3ap12FAdbaRmmfJYxCqaQu2v3CxV06IejCYPqHr63oYJ95Rh9R6uhSeMMXml1P3PmhnR46W9nL9Fe2561rxsskMR7e689MJ+6pkZ+1c9TTMVhvBy/OvsTSfsvV7KQ9NW8XK1jhzesreFEJuno50fHg74yEybRQgg/V5d29rbWUNnTMSa+XK8yMx513VvxD+KxeKhxphL/xXt9o75mz9CnbttDOYEbSnbzVkyrQJALQDI1GESAKuIXB1F0SV9XbuDT2Fkj4BrY1VV1YlRFH2KmVO31S2dFfme7/sYkwYcV111Ve2ECROOERHAbwAhO50ltxcAEmJcd911k1tbWwE/pk6QaT8fBwCJW7araGEYnmSMOQkbkmQ+exxjPFwgAesmrtupA2Sn262I/MhxnEtyuVyZ7q3kSMBaOOr6IpJCnJhLwgXyJtd1y5vg2LAKjLYCyQY2+K6Cse2mKIq8hoaGzofXaLc/XutvamqaUSqVsAHDEfFGPW3M/Onsd7pt1S84zNbU1OBdE+aJkTHm8Hw+P6wxMfMuCnMLvHvqdWOSbdXvwbQLx2Fmxvs0zHM/6LruNnfsHGj+YRieC+d3Zr7Tdd0sQD/QKka9XBiGbxUROM7Xxu903ua6LuB+G1YBq4BVwCpgFbAKWAWsAlYBq4BVwCpgFbAKWAWsAhWkgAUfK+hk2FSsAlYBq4BVwCpgFbAKWAWsAlYBq4BVwCqw3SvQKFVqKj08UJecjB6Pmb3oIJrFfbqxhWEIUCoHV6CBgExjrbfW+kswRiOiP1VXVx9x0kknrR3rHIbS3tKlS6eWSqV/xLAU3N7+6Hle1qUKgCOgxw9i0aHneWXooAfo8fdE9FZ8Zow5IJ/PAxywMUgFtNYA5b4Tr/Xfk4iwoPrE7W1RVlNT02ujKApTZ0EiauhpkfkgpSsXX7x48e7V1dVwKvw4/s3Mc1zXvaa/urTWAItSd9af1tXVHd3c3LxffBxgPyzew6JvuDxe2V9dYRieKCIoNw1AYXIc3OJGNBJXj2LGnQduuYW2trZg3rx563tqLHHWWygiWAwLMOK7sSskYMYU1rqipaXlglNPPfVFfA4HByKCE9/bEj1xzA3GmLPy+Twckrbb6Al47MmBri8BwjBsSPRLnaUA0gGqAGC7w0YQBO+Am0kMgH4oI8JvmHnpQO7XkRBOa13NzJ+Ds2MX1zTY9v0AP57n4c9eIwzD4xPYsdMtLrlPfgZnx3gRNhzB8GwddIRh+G4RAez4qeRexXi2VT09QZCx0/TaKIqWjBbwmADiAB47CT4RAYhQl+aXLCq+Fs55fcGrYRgCsIJz7j5JxwAbXZJduA73Y8dxvkhE85IyP2dmAI+j4pKq5gvmcJjLDTreUf3EU5+v/RnG/enJwfd4nncU/o4503/NVPp6yycjQ8oZdOWwPGSJzpxwy/WvctZ9oZfjn3Ic5/AoinDNtcdgKpx5/5mBU+9/Nprx/sejvejfZld6MtodEKEwE683WXPTLbXXcIkmcxtNoHaq4YheMhOfe5Emt5HQawab/zS1GfWsXyc7PVMSxqYOW8VkaqXLp5Q5cMyby66Ysdv1ma7rdm4Y8LorV/3tX9Hu+3Y9VoFnZFnpUNQ6idvqlMjOL9JkikR1S3N/5+nn5k68592dbkSXyYGK6YOi6BAWelc1lSbu46ySfatWTnuj8wzNVC/8F66iuVzuQuaEAh1s58egPECXKIrqE0Aamzd0hojc7/v+4YNNA65rxhjPcZyciHS6I25PACQ0SVy2ToarXAJY4deAc/CsvqGrbtAaACSc2InoDZnPHwAEqZS649lnn3185syZJxpjTmTmQzNlHkycpm4e7PnYFuUT6BjzmPJzKIlHAEFWVVWtmDNnzt+3RV62zR1HgWSDDGyqhWcpNo/AXgJ9zs12HHV67+mCBQsmTpkyZYWIYJ6NTTgAP2LDiG0agM43b96MjbHK8z4R+bDv+5gvDzmy8KNS6uBcLpe6Jg65zm15oNZ6Lp4/SQ77eZ6H747jIrTW341dH7HhwqCdp8eqg/H1go228H7nXs/zjhyrdm07VgGrgFXAKmAVsApYBawCVgGrgFXAKmAVsApYBawCA1PAgo8D08mWsgpYBawCVgGrgFXAKmAVsApYBawCVgGrgFVgpBS4UvZVEa0YMPzI9KiB29NpjMXZvUYCGKDev0RRdFil7fivtf5/RAQHygkicpTv+/eMlKSjXY/W+rdEdEiyoPDVnue1pG2GYXhlDDUAOljleV554XNX6DEIgj8z8/74jJn3dV0XjnM2BqmA1vqjMaBwfezENxmLrhPocbvSMrlPAOu9Pl5k/l9jjJvP50cEYAFMxcyAFwHktIjI4b7vpy6mvZ4NrTWcZs9MCmjP8/zEERGL4naCA6qInOv7PpyAeg04+4VhCHAH7ohYzLmkurr6nDlz5mwY5KXQb3GtNRy/oCNcM1Yyc0FEAs/z4HjRYwRBcBoW3BNRVeywh3v2QRE5KSn8UOK6WV58mjgiAP7JukUBxD13e3f7GSHg8bMiAidDwLOI50RkcXV19aLRuB76vWAqpADAbjhfMvP7Min9NAEesVh21KNQKByplALs2NUJ7d4M8Ajnwh4jDMPDE9gRx9dmCj0MV8cEdnxoKB1ZtGjRzlVVVXlmxn1Zhpe6wo3ZfwM0NMakQOQqY0w4WsBjAsAAeMRcJ422LhoARri2PyihUCjsqpQC8HhC0sdfM/M3Pc+7K604HpdhQYgxCPOPXWPw5m8J8BgMRdsBHTNf3qmIfoWpzIDKdy0kQmdMvoP2Vqtx3v4OCBEL8NNF1sy88uyNJ1z3kkw8Zyj1v9p5Pjhr4g/2hBtfVwg2qW91W1vbq2prawHqwxgR/cC1vEdJFP2g4+2tP2l/4wQZQvemqlaqpQ5aZ6aWZMszpN9w2GwWQy+9zNmw8wTuqGIi3ixVm5430zHH2SpqOGpZOHnpJPRLRDrhRyK6yvM8XAPkzJffS7LBRvbgXdQGmsAdHetl4qqXzMS1NVyaUEPRnhulNgVQO4snzpJms6k+9bRNs19OTKeDKe2pM0xCH6j5Ex1b8xA5ZP4BB0jf96/ut+PbuEChUPiYUgrOS2+J3ZuzfbvL8zy4OA4qdhQAMggCQIynwOkwIxC+ywGA7BybsuJhI49SqYTxenayiUT5Yzg8AoLE84CZsSkMNsTo1D4G7p/EfCz+XoVNQCo+li9f7jQ3N2ODEECQ6bwGmxUBrFrh+z6+n9uwCoyaAhlYCW1c6XkenOtt9KOA1hpWytjEBnPFE1zXHZO5dn8nJn7nAYD6IJRTSn0ml8t9r79j+vo8825qnTHmoPG+OY/WGnNdvE/AJhZ12Xdzw9FpLI7VWv+JiA4Ukbzv+6M3Zx9iZ5YvX17T3Nz8C7z7ZOZ5rutW/LxuiF21h1kFrAJWAauAVcAqYBWwClgFrAJWAauAVcAqYBUYlwoM7SfzOFUAACAASURBVD9ox2VXbdJWAauAVcAqYBWwClgFrAJWAauAVcAqYBWwClSMAlqq1Ua6MIGJelxQTEQRMV1mJtN55HFHX7lfdtllk3faaScsUHkzgAPf94e1OGqkdVq2bNmE9vZ2QI8AAr7qeR6cCcZFaK1vJKJPJske6nkeFv2XA25lgHXw93322af6ve99b6kHp0cAq3ujjDHm1fl8Hq5zNgapQKFQOFEptSw57Idwicnn83C22G4iCIKPM3NT4oT4ZxHxBgImDkSAMAwBmgEaxYLzXzLzsfGiWDi39RrXXHPNLh0dHbi+P5Ecd7qI/NRxnK+LyEeIaGPi1pi6LvRaVwJdYuEc3FLXMvM5o+Vcp7UGpAlYEwHQ6IxO96oeMsRifgBDRJQ6Pl2bOIqm/76sVCpdMHfu3I3FYvHlxpgvicipKTDBzJEx5uIZM2ZcPGvWLCzA3C5jhIBHONh9mYjgaIjYwMyLoihaPN4X4Q7npCcugV+N3TXemdYDMMRxnKZcLjfqwMRVV11VW1tbC8dA/Lw805c/Z2BHOND0GIDwRARAzCnJvVMuB3gFYEsCO94/VI0S6B0LnOGsnNbdwczV6b+7QI6dTQGmG6wT6WDybGpqOjiKIgCP2dxWZyCfDhG5znGca3O53C/7qzsIAugIABsWg+tF5BLf9y9JQL3y4WEYAiT6oogcGP8JN8mFNTU1C2fPnl12oh2tUPMF7m6f7lY/U8cUats8nTcBhKfNVCMvyiTuyVHwkKon6Au1P93MzB9I51PpvKnslLfGv2jmtJc2rTbT4MY44JipmunkSXe8so5af5RsHGB6APaaPc+bobUG7AgnX1yjm9dIXU2x9XBnpZkx4PYGUxCAYE8wJYDEdnGeeUkmPT+J26furDa+ulWqq9eaqd2qF6IfBVNCjAUAwVhE1jNzWe94Af0t1dXVfn3zbLjL1XU9eC9nHaky50kUCZeel2l/b6eqEskWqCIbk7lNzph4GxdbD6eB6jFTNRt3wr1qN1WeUvyOma90XRdz54oOOKXh2c/M78peK/F9dYvv+8cPNvkdBYAMwxDPqZNjeLlzLBCR5caYRQ0NDb2OcU1NTW+Loghj14kZILxVRG7HM8JxnA0i8gkR+WxGe4xpACAxBo6L0Fq/mYgAQcJhNA30ETDaiLubjwtRbJJjokAyl8Q7loPj72kPxxu/uL7vD2mjiTFJuEIa0Vrj2Voe85l5tuu6366E1DIbbyEdOHkOCwTPvKN6ob29/YBTTjllZSX0c6g5aK1/nXxv+o3neXiOj4tYunTpvqVSCS6V7Uqpo3K53E8qLfHke9etzLy2o6PjwLlz566utBxtPlYBq4BVwCpgFbAKWAWsAlYBq4BVwCpgFbAKWAV2VAUs+Lijnnnbb6uAVcAqYBWwClgFrAJWAauAVcAqYBWwClSCAgvkAGXoKGF6F28BQdqF6EEWesAouotO48cGkqbWGovcAJPASQgLSisqtNZXwJmImW91Xfe4ikquj2TCMLwkXhR/Nop03fE8CIL3M/MPiaiamd/juu7Pe4Aen00hkKqqqj3nzJkzrheYbavzFoYhAI8rk/ZvbGtrO3HevHlw0tpuQmt9MhGVd9SPF+HfF0URnB5HBJLVWn8tXtR/QSJW2bGxP+ESR0NAj3DiaWfm42Nw8rXxcXB5nCYityqlAC/267iZuEPCvQzvYn+YuEPC7WBEA/AVM4eZRfMXep53Xl+NaK3hZvVN3MdE9Eji8phLzgOcXi9wXfeHiZsP3NXw0wmGMfOdxphvjBSgOqKCjFBlIwE8Jm54eEZ1wmFEhOsLTlFY/LlDRhAExzEznC8BSqRxe+LwCFBi1CMIAjhxAXiEEywCrqgAhn/Qm4tXNimttQsXsNTFOgYg1wFiUUrd/rrXve4ObAgwlE4kTmFwd8TGA3umdcTQ8UvMPC39d+KA162J0QYegyB4nVLqGyLy8UzjuJbh1ovAIuHrROTa/txwUTiBgjBOlh0jY3fo7zHzJblc7tG0/iAIPsTMcPeDoy2iEEXRwoaGBgBvox69OQpOprbmlzkbysBdJNzhsFS3SC31BPDBUfDMSbd3uipl3R5F5P9E5IPPU9014eaBg3cvd16g+tp728/Lf7o2CIKWGBwFNNoT+LjJ87wpWuvfJ8826hCHvt7yqdZmmTxhtAR8jfP8piejXbu5ODpsqI43IYdVL9GktTUU7RKR2j0S7un/LS80p/N5AFtwuYgIHMbRR5TFz4Mnb6p/TSRq5679yIKP+KxEzubnzdSnOqQqvVY7D5lMbTRJtdFakzKVA1NlJ9W6/uKJ1+9UxUipHHAC/NZ4AL0Sp+3LE2f3bIdv8DwvC+ENSIwdCIA8CsB7DLvimiyHiBQTALJz3OpJtCAIPpg495Y31khiNVyB4QarlNpbRE5M7uW07stra2svHm3Ae0AneYCFkucrIEjMpRE6ASB32HnPAKWzxYaoQFNT0wxsxiIi6Xc9bP6CuYWNPhTIbnQVzx9d13WLlSCY1vpnRPRu5MLMp7uuu2A4eWXeVWHTjDfGNGWvDu7DaWcsjo3ff+K7+wtENCVxnMZ3mXERYRjivQqA278k8CPeGVZUxHMZPK/wHe87nud9vqKSs8lYBawCVgGrgFXAKmAVsApYBawCVgGrgFXAKmAV2IEVsODjDnzybdetAlYBq4BVwCpgFbAKWAWsAlYBq4BVwCqwPSiQACVwe8SC0cN83/9HJfUr4zT3NDMfMRBQqhLyD8PQF5FCkgsWb5cBSMTixYv3qqqqAvT4xtTBsgfoEfBH2T6ora1t13nz5q2thH6NtxxSKAJ5xw5ageu6WEC8XYXW+iIiAvyE+E5NTY07e/bs1uF2MnGCBUw5O6nri7Hb1VX91au1xkJ0XPsAKADUXMDMORF5DzPDfedc13WD/urB4ls4+RHRp5Lzd5HruoAwRzwSR0k4YexPRE8nLo839dZQGIZvFBEsHi0DRADNjDGvwBiFf4vIN2tray/AedBafyYBHt/KzLDNwjvlNSJyked5/bpdjnhnx6jCEQIeDzTGnJteA4nW1yUOj4CPdshIrik4PO6XCoAFsEqpJtd14Vg36hEEwbEJ8Jg6m2LMucoYc9VA3DcxTiQuj4cmyW4SkUVYfDyQ43vrIEARIjqBmd+XKYN7GjDbLunvthXwCKhJRL7BzNlNJv7AzFNFZJ8kvybHcS6qr69/aiAnMgzD+bGD32lJ2ceY+Zuu6343PRYOYgAeYwfNdOHxLSKy0Pd9zP3GLNR8wQLzbo6C07mF2smhNqoREuFa7qAajuhFM6lbbjUctbSeVtUJAW7l9pjPN2qt4eQMAJBub/s/uq/0JpGe7BK31BwdWfsndWz1g+yQeTwBsDo1h5tjFpwC8xc7jldrrW8mIkDHsrz17fyTjgNGU8PHjpnw4Bn3tL3l7pKoof5/ZLtRtC+dyuXNEAqFwquUUuhDCkzDanHawtaj2/5W2rO2a2cmq/Z1M3jDdEXipJ/1BqZOV5uiF83kznKDEWY3fumGxsnfB0Ca3eDkBhG5eCDw72DaGo2yWusPwGGVmQ/uUv81nufNGWybOwoAGQTBp5kZm3ekjsVwcVzkOM7CXC7XL8yRPA/hBPn+jMa3i8jNzIxnJMbaskNrEtcQ0Tf6cvIe7Lka7fLJ8xZO5K/HPBqbubS0tCw89dRTR9Wld7T7ZeuvXAXCMMR9AwASkHzXeMAYc2Y+n4djno1EgSAIrmfmMuweO93NdV13SSWIEwTBPcx8ZJJLo+d55w8nr8w7qxeVUq/P5XJrhlPftjw2DMN9AMsjBxGp931/6bbMZzBtZ95x3eJ53qBdpgfT1lDKJnNNuDhjw6ePeZ6HTXFsWAWsAlYBq4BVwCpgFbAKWAWsAlYBq4BVwCpgFbAKbGMFhvofjds4bdu8VcAqYBWwClgFrAJWAauAVcAqYBWwClgFrAJWgS0KaK0B4MFF65RKg3CWLFmyr+M49xHRXkqpz+Ryue+Nh/OWOJHcFQNfioi6Ob6ki+bhXud53oe01o8Q0UHoW7wYjbXWLQmkgV9N9zwPi9JtDFKB1CkUh4nIpb7vnzPIKiq6eGNjo5o5cyYcCtMF9Zd5nnfWSCTd1NS0fxRF2Km/vBBdRD7g+z7uxT5Da30mXJqSY+4mIriOAV6E/RNAwnMHstg8cSaD02t5QSIznzNaC+aCIPCZuQwpi8jdcMToy0Uw6SNg0xoieoiZH8o4o/xKRC6AVlrr9ybA44e7iLbMcZxv1NfX/7M/Pcfj5yMBPCaLJXG/eqkGcPw1xiz2ff/+8ajLSOQchuFJIgLg8dVpfSLyXYC3Y+WMlkDCcEUpA8lJXCMiV/m+368TaxiGhycuX9n7QjPz1a7rDsiluquWicMsgEe4J3bCjXCOFBEAx53QSxZ4BLgmIuX/4xlth8elS5dOLZVK34gdMQH4pPE7IgKod2ySw6MJEN0rdJ3texAEn2RmjLevSH7/rSiKLmloaIATDy1dunRmqVSCwyOcZmtiMPvXAB49zxtQ/SNxzWbrUPMFzkBZAGnwTQitM2fwy3BgV7fHGCjHxgZZOD66uuUDhz8eveptcEavInPYVN48/ZXOWppBGx+ZqjbNP6rmT99JtF+BZ5WI/BSkZBJw3dwq32SOVnYh/2e0W8eCzR+p7iw9+N70eUQVm7+2k/owncb/3GNB85VrZDrO5aBjb7Um/Mepu3eOpWkFWus7Y6fHo5N/r7mt/W273dOeGrdmmmHqqJZo7TRumTxBdUxrlWpqNpMJcOkIhxhFh+pJ4XRmPgObJWTqxzwCwAYcZSs6CoXCx5RSFyabm5RzTcadgud5DYNNfkcBILFhDMZHEcGmMAhsELGopaVl/mmnnba5P92uu+66yS0tLScxM54FKXyKeez1iRMuQK5903pE5DZA6Pl8ftxsohAEQYNS6lsiAvgbro9Xep6HPtqwCoy4AsVicT+40seO9h/tofJmEcn7vv/9EW94HFcYhuEyuM0m4/6XXNddWAnd0Vrfmp5HZr7cdV18Xx9yZODHl4wx++Tzecxlx2WEYXikiMBlGs9qbLL24/HSkfQ8YG5aiTmHYdggIphb/8X3/VHdJaQS+29zsgpYBawCVgGrgFXAKmAVsApYBawCVgGrgFXAKlCJClTki6RKFMrmZBWwClgFrAL/n70zgZOjKPtwvdWzu0k2kIMr4RSEDwVEBcUbREQEAcUjHiCSY7p6shAIhE9uFwgQhXCEJNPVsxATFQVBFA8UQTzwABVERBE5/ASSCBICIcke0/V+/R+q18leM3tPknp/PxQy3dXV/z5nUk89LgGXgEvAJeAScAm4BFwCLgGXQO0lEEURDEDXCiF+qJQ6ttZ6GEURrEQnCCEWKqXm1Vr/euqP1hoAwr1CiL2EEL9MYJTDypfTWl8hhADQ84pSakIYhsuJqGRham9v36W+vv65dPn169ePq2aw7+aQy0j3MQzDZWVGLcB2C0a6D8O5PQu0wFBYghaY+awgCGAgHHRFUXQ8TDlCiIwQ4lFjzFGVDGyAh6IoApiQGjUBhsBaCkAQtYn1tK9Oaq0vSeEVIvpGR0fHuU1NTc8Mesd6aCAMwzwRYbB9RTg2AZbfRERXMnPJmkFE2hizJxGVrI9CiEtXrVp1ydSpU/e2oFEJNCGimLlkygLUdPmWOkh4KIDHpUuXTvI8D/fHcoD3HgCPuVwOg3a3ysLAUWPMheUAXwK73Qjg0ff934xEKGEY7mMNj+XgHqxaAB4rwqhhGL7NWr2+UNZfDJhfrJS6r7/7oLUeZ02ygB3fW7Y+zH13MzOgwJ3SP+9ieDREJEsqQKKVcRwXpJRaKQUwb0jL3hsBDnSC90T0Z2PMvUQEW2YK+Sysr6+fP3369IoGr0KhsGccxwuJCO9HqDthmksNjoDip0yZcgYsj4AiiegJCzyOqmGWruYfEYujBxMwC/ETPoswWQfAxxJzaIy5uKOjA5ZdZAdjYKmY+fYgCDrtgVEUYaKArP14GhHthdzsffoKY8yTRNRi/xvrPw74vry/eC8bP358jpkXFlo/2P5gcS8A8JsWCRa9Wyar2v2d5Rpx7tjbnnth9crdm5ubjWjmTMO2xb92cGafqhqwC+0sXxLnjbt1bYbE53zfx0Qnm1QYhi1EVJo84Xmz7b8v3fCpnYpiQMJGQYTISkbjTcojIybSBh4r2kufreMxG1/hcQBG8Y7RtVaYs6h0j7DGsbnMfKA9JjDdXa+Uuqg/GYzWsmEYwjyLvnYeM9yHjDHXBkEwt7/92hoASK11XXKKnGUB8V1sRo8DgAyCAAbyqgqGRCHElUS0LwyJcRxfN2bMmLC9vf0EfDdIJrk4JG2ImX8lpYQlt9v1UdXGRnih5ubmzNSpUwHWps8UPEuu9X3/jhHuitvcVpgADHl4/JaB6fOUUgu3wih63WWtdUEIMcs+t872ff+qWshHa40JxNJJS/DOW/r+O9BK38ES4/gr7e3te8+ZM+eFgbY12usBvGfm0iRIeG74vo/3v5qvWgcfEWA6yUZiUP+y7/tb1CRkNX+CuA66BFwCLgGXgEvAJeAScAm4BFwCLgGXgEvAJeAS6CEBBz6608Il4BJwCbgEXAIuAZeAS8Al4BJwCbgEXAIugc0yAa31G4QQv0ighclCiEODIPhtLe2I1vo8IcRlRPTzffbZ58jDDz+8WEv9660vYRjeQ0QfEEI8JaU8LJvNPpsui0HczLzM/vdEmPqIqDRYkJmPJyJAkSUIYtKkSZlp06bFm8M+11IfrVVrRZmdYrZSqjSQbUsprfVBQggMqsT/rxdC+Eqpm4Zi/7TWMIMBWsQ5+Y0gCE6q1C4gHIBpQrwGtEgpYex5cwqYEFHO9/2wUjta69cnpz7MGIA52zGoO4GDS30Z6oqiaH9mRobvEkKsNsbMy+Vy3+htO4mFFSAegMwGIvqdEOJBZi6Zm3CPguVxw4YND40bN+70ZJD9GQlQPhF8RwJtb2PbhJXt8i3R3joUwCNAralTp2IwJDIuUTdE9IA1POJ63ioriqIzAQHb8wkZdDDzDZ7ntWSz2T+ORCiAUQHQSSlPE0LgfQH1Gws8VjT92OsasCTuLaUiop8AePR9H8a5fpXW+kNENC2xhwB4nGBXbiciwNqPGWNOI3rNCGi3VaKxkhxjCz+m59ewAo/YoNb6fHtOp2o8WF5DIto7tcQS0a/iOL4sl8shk4oVRdEXE5Aa0AsAIbxfLFBK4f5bKq3153C8LNizjoius9DjqJvy5EIGAHpuxZ3se4FLzVl0UVfbozHmCillOVQbF4vFXZuammBtLFUYhgAbMSmF8DxvnziOMfFHafIAwH/MjGcQ3j3TwjV2cJfu4N4O2P2WKzZ+ouNf8XY4DpuUFFw0gnqC+rrtmRQsTHdWULze+7eYN/Z7WP4ypRQsr0Jcy/s2mOL3q4UfM8R//d8xt63dzVsDc3NbAnJ+LgiC73TtRBRFl1qTrPhB28Hrf9hxMGxy/a5JtF68VBLRbVrbUuu6SfLV0rPQCIqlYG89N/B/zDbd/n6VhPhNfBa9p7wFa1kGxJuCcE/bCVE6z/t+d3YEV9BaYxIEnPd7pJu19yJcu/2+HrYGALJQKOxkjMEzA8+O8Ta330spF2ez2arfCbTWTYkdEQDk2HJDYj6fP1FKCSsb4PO0HsX3MN/3e30XHMHTpuKmMNEOEV3OzCfahW+yAOTvK67sFnAJDCKBJUuWjM9kMjCNfs42A/Nov2HuQXSh5lfVWi9NJwMiovN838dvPKNe5RNDVfs9v69Ol5kf140ZM2bPL3zhC5j0aLOsKIoWWSP9k21tbfvPmTOnrdZ3ZHMAH/P5/HuklL/Cq3Ycx2+bPXv2iHx/rfVj5/rnEnAJuARcAi4Bl4BLwCXgEnAJuARcAi4Bl4BLYLQScODjaCXvtusScAm4BFwCLgGXgEvAJeAScAm4BFwCLgGXwKAS0Fpj4Ojnk0EoFyulmgfV2BCvDLAhAZIAAQAcOlIpdf8Qb2JYmtNa3yCEmJEMcGtn5uOUUnelG4qi6N3GmDuJaFshxLHM3EpEd+NzQFNCiDcA5rDL7zwc5qlh2ekaarRQKOyagAtfsxYKHINTgiCA3WCLqTAMj7FGqqnJ9fukMcbP5XI/G4od1FoDOpxj2zpfKQVIpc/SWh8uhABYum8yWPBFKSXsTIAlcQ3/K7Gp+b7vVwR6oig6EYPTE24H+/Xb5Po4J7WXVepDfz8HGJQACACQ64nop0Q0L5vN/rmndgqFwoHGmC8LIUqGMSEEQAvAMfhvWOMu9n3/Egs2YJA+gPJXiWi8ha1gK7x8qI5Rf/d1OJe3QBsMTCXgdaDmPIAJFg5LobrHrAVws4BahiNjC/7DFNZg238VwCMMj0qpR4Zjmz21aY8N7gmp9Q4GlEXloF1vfWlpaZlsjAG0gnsCYDE86x4QQlwfBMHX+7MP+Xx+FyklgL5Plpu6Emjt97DTSiljY8yXcN2l7aaGR2bGwGWP6DUQbaDnaX/6a23aeK7jeY9aKYRYKqV8xhhzmRBiVwt3z/d9fz4RlcjMvsreawFQv80uF0kpF2SzWUBgAB5hmwYoXjIcEhHA7ut833+0Utsj9vmVvKeU/IQQlIKg/ds0idiQ2FvMpX+W2x4zmczyOI6fwjEvO+6b2B5tRphAA+DrC0qpHRPQH4bICfZefZiUEsafz9pzFRA/JgfZxNptjNmJmffyPO+3Z64/xWzk+m77IonZMFX1d4eeMCIW3eNoFK3iqvGdfNc7O9+DNdftsH5dfg2Pn9mbVBIw5Tvq/v7ErxvesN+ituvHNjQ04HqDAQ/5nNQT2KW19nEaGSHF/A2fMKvMpH4do53o5fZXaJy30dR100Xu5r0oiE3p2JSyxa1AED0Tb9f9+LN40cz7L7icLnDLLbd4L730Et5JAGADYkP90ZpOb+3fiTQ6S2utAQadbd9zyjsxoO9hWwMAuWTJkjd6njcnNXPb0O62AGSJDK5UdmIFQEepSbrTkJjP54+1AOQnytoBLH2FUmpRpbZr4fMwDDGBx5eJ6H0A/IFISymvLZ94pxb66fqw5SUQRdGVzDzPPltuHTNmzCknn3wyJuRx9Zq1OAXpkEezUuriWgimy/f97yTfK8rvf/3uYhn8+KrneXvMmjVrTb8bqZEVoii61/6OdLNSKrVj1kjvuncjzb7WLZWJzRnffTCxyN1KqSNrNlDXMZeAS8Al4BJwCbgEXAIuAZeAS8Al4BJwCbgEXAJbQQJV/eXlVpCD20WXgEvAJeAScAm4BFwCLgGXgEvAJeAScAm4BDajBCz48w2Yy1auXHlYc3Mz7Go1UYAlisXi3UT0ViJq8n0fM+bXfGmtL7TwTskc5Pv+jWmnly9fvl1ra+udQoi3M/MVY8eOXdja2lqyLyUQx4+sQQ6QBAbafySbzf6o5ne4xjqYz+cPkFJ+TQjxFiHE88w8PQiCLSrHKIpmAH6y0d8npfSz2ezfBnso8vn86zzPi5i5NBDNGPPxXC53e6V2wzCcTkSREAJA0R9gL2VmDOoEJPULCz0ClOqzwjC8FoYyLERE17/88svnnn322cMycFZrDYixNPg9gZCvzmaz83qDjsIw/GICagAKH5Nk82spJSyPgC5QGHh/SWJSm8TMAB4BgKKeTwCnHRO73Voiusz3/asq7f/m+HkURbNh/LNA2YDMeWEYngRwVAhRMrAJIZ5j5iV1dXWLZ86cCeh9q6pFixY11NfXX0BEr9ndXisMHm4B8Oj7fsVraagCC8Pw00QE4BGmuLQfi+I4XjR79uyX+tpOcg+gKIpwnWB9QMKox5l5cRAEAGWrriiKjrdmR9gdU9hpjbU7wvB4kDHm4uRa67TupeBbAly+DMsXM9djgyMBPIZhONPeF3a2O4msliYDkr/JzF+0k03gox9KKedns1nYY/usFStWNG7cuBFmaFjjUL8logW+79+RrlgoFI40xsBeuF+SyR1Syuuy2eyQAPGV+tefzw9Z9ORn/9ix100VKc/eG2Ujxfv0uAiWtmYcU2YGCApCsGRus8c/3rBhw25z585dlTYFeyozlwzbiVn721LKM40xzwB6xDpSyt2MMbdYC3BpISL6UQLrHlPenWKxuLuU0kgpn/3f9Z8363hsN0CwN5ixp93qFXykNr6qcXnp7x+JaIPneVPK74tHXP/nj40TxfAZM3mnJ4pTim2ibs1e3mo6wHtmhwMy/xI7y9Jlepfv+x+OoiiTWEa/zszp5BpZpVRL1/5ord/LzN99XkzaLtr4QbHSpCx630d5ivdya67hzjFXbvxY8VUe0810CfARMCbKCNkhhamD5bI/4GPZuQ4T4PzEdjqrrFel53E2m4VRqOYriqIL7HvDJuQn7mW5XK7fE9FsDQAkJo+B/TEFk+1Bvg3vjL7v/6Kag47JUYwxmGAjhVk6DYmFQuF9xhgYIPFP6ZrGJDbGmAWTJ0++bNq0aTXzPbm3fS0UCp+0+/c6awO+dtKkSddOmzYNMKQrl8CwJGCB7qvRODP/TkqZ833/T8Oysc2wUa01skltmP81OI/yvoRheGnZ940fJ5MrlCaxGWiVw49xHO9e6bvCQLcz3OstW7ZsYnt7O+zseD7XDKza234nk8X9Bu+tRPTzjo6O45qaml4d7owG0r61xOIdDb/TnVrNBDoD2Y5bxyXgEnAJuARcAi4Bl4BLwCXgEnAJuARcAi4Bl4BLoHICDnysnJFbwiXgEnAJuARcAi4Bl4BLwCXgEnAJuARcAi6BGkoAYGEcx79MBn7vz8zHB0Hw/RrqngjDMCKirBDiRqXUzFrqW299iaLo84kBqKTmSSCqL8EAV75sGIZfJ6IThRC/VEodprUG9IgBVc8y8+kW4sCAwQuDIMCAblf9SKClpeU9cRzDaITBvv8golN838dAsC2mrAEOs+XjS57/rgAAIABJREFUHLu1WCz6QzGoEBYxgA7WRPrvOI4Pmz179t8rBae1xjkO2Bfn7a1SyjtTKJOZvwroUSnV0Vc7YRgCWLnaWmpg2DlHKbW80rYH8jlsaMwMgAxw54uwPPq+/9We2grD8M1EBDtQajK8jpkBc+K/MfgdoNVPLbgAeySOCcCu1Ir3rcQmeflImvkGkslA1rFWOcBrx9v1lxtjmnO53D+rbS8MQ5jHkOFb7TrriGhxHMdLcrncc9W2s6Usp7WGcQ7AY8maY2sVrqdMJtMya9as/xupfQ3D8AgLPKbHF5teDMg1CIJ/VOoHnoUWTjnELgsQeHF9ff3106dPh12vYi1dunRfz/MAOuIfDJBN614hxG3FYvG2urq684wxTUT/NQda4A10Fe4lkwAs22tzQGBuxY6WLWBBUdwT03sALJNLPc9baow51Bhzjb3HvpCA4vOrNYlZ2P3SRBwEkBKDmRdMmjRpQTnIEobhaUQE6FFiYoUgCGBUqbkCdBRtOPzpPxZf3w2M62dnV+THRydjHYBiQoifSinv69LGd5VSJ5T/WXJu/yqxbAPsA+R4XhzH90sp77HLvKqU2iYMw9VEBKMjbL6An76TGjTTtpZveN+xv4vfuP9b6v+54C8du1GxJJDctOqpKNq5ut3sbdnt5bpHLx33zf3Rsu3zz3zfP6LLPu0npbyFmbEczJ7IBc8uGJdLlZiLfr569eojmpubTRiGy58z253813g38bvi/zy8ykyaUlpGiPuIxP0mFncuHrtkVV1d3c9jIQ/4fvvbxV3tB4rezJIluxyJK7+8zTe/OYFfven6jR/e/9Hibt3zEPHKduF1QqjjZdvEOi7u9hI3lqDk8mqgjl9tPLP+0ErnREtLywFxHOP4lwyndl9vSeyvF44kJF6pn719fu+992Yef/xxXNswHm9TvpwDIHtPNYqio+0EFOWQzjJMvFGt3RYQpTWMA6bcxJBoLd8pAInnSFqL7Xtd53k80GM/3OuFYXgmEcEOjJvT72GAVErdNNzbde1vvQlEUfQZZg5hUMZvG8aYXC6X+8HWm8ime14+6Y4Q4itKKUyEMeoVRdE8ey9EX36hlHr/YDpVZh9cz8y7KKVeHkx7o7VuS0vLW+M4fhDbJ6Lpvf1eMFr9K9/u0qVL3+l5HuzHmHTpJqUUfm+sycrn89OklDfjd5i6uro3zpgxA9+JXLkEXAIuAZeAS8Al4BJwCbgEXAIuAZeAS8Al4BJwCYxwAg58HOHA3eZcAi4Bl4BLwCXgEnAJuARcAi4Bl4BLwCXgEhhcAlprGMjOEkIsUUqdOrjWhnbtKIqyzAyD3MN1dXVHbg4DYqwl5IcYuJwM8ioEQeCXp1JmgoyVUhmtNQahAvjCgPT9iQiD1VHfSUCpTwxtolt+a0meHxFCAHqciAG+zHxKEAR/3ZL2PAzDRUSUmgYXK6XSfx/UbsJORkSp9emHSqljKzV4ww03bFMsFpeUmcsutwPHSxBkT+BvT21qrTHYH/bFRtjPjDHn5HK5v1Ta/kA+j6LoWMCYgI1hRABgls1m/9hLv2CD/FIyMHUcBoFKKR8yxsDoiPoxBvZaUBN/hkHlfyWiHRJT4Q6Abo0xl+dyuR6ByoH0vZbWyefzWZjkYN5j5meQUxAEy6rtYxiGh1qDZmrHxKo4l3BOP1ZtO1vKcoVCAeYyXDe4FtL6P1yTgB6VUiMGWFjYF4bGGWV9+ZYFHn9bKfN8Pn+slBL3pRS46oCJC0BrNpt9utL6+DwMw08SUQo8pjTZvwA7ep5326xZs34dRdG3jTFYrrNJ/LsxpiiEeDox0AIQxD1lRAyP9vkD4PGgsn3UcRwvraurW2ctjClEepO1PFa09Cb7CZDtK6ltkJkBty3I5XIPpdvRWtcxM2y5s2EGZea5QRCUJmCotbrmmmsmjhs37sEvbzxhz3/GuFUOvLajV56Z3/it3cpsj3cJIQ4oaxEg025drx+tNSyy4+25cQwz747Tzq4HOxUG/JfgXCJal9gh8U73TSL6LP6syFLc0f528dOON5vUCNfbXpDgvmDBTVaDCRH2wx7q0vz4CH38QvqZtSgXypcNw7Ab/MjMlyUm8Q+XrfeAXnnQ4Q+NP7iZpJgHyWUvfUdXvmIaxUVaRDBmf/A5M1k8XNxz7f+Z7Sc+He+EHNZtEPX3EIvfGil+KM587R0W/bi5/b33/KJj/xJMWV6wWtZR/EIr160UJBDPtoLFroJKtuhN6piGh+JjMw+cGgRBemz6PFkweQMRXZQAnuXABp4r528O0MXSpUsneZ7XzMwqmXChoXxnHQDZ+6EPw/CzRITvsCUrcTJ5QBHPm2Kx+OWmpibA7xXLtgFAcNeuhsSWlpY9Ojo6pkspAUHuUXYtfVMIAZt3+t2t4nZGY4ElS5ZMyWQygKvS91cYggFAYgIBVy6BIU/AvuNrIcQb7DWZq/Y+PuSdqcEGk3c2TF6UTkxxjVLqzFroptYav1vhuKF+r5RKJy4ZUPfKzI8b2traps6ZM+eVATU0yiuFYfjxdGIyY8wRuVyu5izqaURRFB3PzIAf8Sy8KgiCs0c5vl43H0XRMvxWh9/ulFKYLMeVS8Al4BJwCbgEXAIuAZeAS8Al4BJwCbgEXAIuAZfACCfgwMcRDtxtziXgEnAJuARcAi4Bl4BLwCXgEnAJuARcAi6BgScQRdEHmfmnRPQEMx86kmBFpV7b2dXvFkJMZuajgyD4caV1auHzKIrutQOu71RKHVPeJ2uBgv0NYMauUkoAEilY8k4hBGxDjcz89yAISgMFXVWfgNYatr1v2DXuNsacsiUZ4ywsAhD4U3YfL1BKlayPg63yAZiwG/q+X9ESprV+U2LDyif3kPfY7Sv8OxGV7Fv4f9/3v9ZX3yw4CTtZeh1crJRqHuz+9La+1vp8GNbs54snTZp01rRp02Bt3KTy+fxbPc+bn4JGiZ3tamZ+o7U8bkggR5iZYLDEIHIMkn8SsFECbb7d7vv1HR0dl1c74H649nc42tVaTyWiRcwMKA0F0Lg5GbCIDCqWhepwjD+WLkxEK6zh8YGKDWxhC+Tz+dd5nndBAo+WG40fT2CtGzzPg+ER59WIVD6f30VKCeAR/5QMiUKIuy3wWNEGnc/n32OBx0+XdfhGY8zickivr50BuGSvq3LLJLZdsju2t7dnxo0b910hxGHl7VjD40bAx0KIfcugtmE3PCbP/cOYGc/zTjMdzmlmXqqUul9rjfvENfbe8EQcx5dVC0SX23SFEH8D8NgVaMS92LYPA+BvAWfncrmavJaam5szO++886+Z+ZAz159iNnI9TIoDrkbRKq4av6Jke8xkMn8xxny7S2PdbI/WEgeQr1T19fVT29raziaiFDxAGwuY+Y8WqoWVe3si+ioGaK82E0Wh9YNipZk84H73Z8UMGRE0/PDc/TOrYGmDoT0Fr2CifGNXo2FX+LGjo+Pkuro6nJ+YGEKg//mNR7U+zxPSa7xSdx4xQnxSj48uKJvkALB7qnPs2ch+Je8ppQDYuwnAV2lj6efY7+ZxN4vtaB3eJ75njDm7GtMs1o+iaBpgR2Y+0LYHQyrMWnh213xZK/VFRIR3o03+3tkBkL0fviiKAmsZTu2oMHovXrVq1fzm5mYA8RUrDMMvEtECu+AmhkQLpqYGyPTcwqJ3ATAOggDXZ82W1hpQPt7v04l1ADgBgNzqJpuo2YO0BXXM3sdgYP2A3a3LlFJ4jrgCXag1vgthch3UkE1kNNhwrbETUDfqL0opvGMOuMrgx42ZTGanmTNnYuKJza6SCTMwURwmjMP7xFuq/d47GjtaNnkcNn+mUqr0HaTWaunSpft6nofn5o7MfHwQBBW/a9baPrj+uARcAi4Bl4BLwCXgEnAJuARcAi4Bl4BLwCXgEtjcE3Dg4+Z+BF3/XQIuAZeAS8Al4BJwCbgEXAIuAZeAS8AlsBUloLXGbOWHM/OM/pi6RiIirfVPrC1qyOCu4e53Pp9vllJiANsjHR0dx5166qn/l24ziqK3MPOdiQhnChF9OjHFwYIDWxoGdDcxMyxNGKi7XilVshC5qj6BKIpmJ5Y9WH2Q561jxow55eSTT15ffQu1vaTW+g3M3EJEgAwNM/tBENww2F4vXrx4u/r6+huY+aNoi5k/HwQBQLY+KwzD4xKbGiBMnMf/BGAghIAlAjASQAdfKXVfX42EYXgkEcGu8xbASsx8znANeFu2bNnE9vZ25PXxxHCLAZfzlFLof7eKomhe8ocwLsEUdw8RPczMJSCGiH6QwI/3Y3AeIMfkz2GuwH7CMjU2uWf9JuFoLldKwfq6xVU+nz+FiK5LQNBthRDPISelVGoJ7XN/C4XCnnEcA+QANFAqIrrdGLMkCAJA31tV4ZomIgCPJ5bt+CNEdENHR8cNTU1NGFg7IrVo0aKGhoaGFHgEyIv6kwUeK1o8AVoJIU4jIkAnpWLm22F5rNYohTws8KhsEwAYb2Pm24IgeNgCs4AJD+xqeGTml4QQsLa+A7Zle24NO/BYKBQOBvCYAtJ2v28lIgCP9+K5DyCxzD6Xz2Qy82fOnLmy0oG1ZlpAWmgD18pV7e3tC0499dQXy9ctFAqftCbJXRIgblljY+MZJ510Us0adbTWuIcCwHv59PUzqJ0zuJdsUmOo49VWUVeUzBNIMNVTUXjCdLzKY+q6LgvwceE2X1vJzG9L7ssPElG5YTBub2/f/bTTTtsk7zAMv21tomjuIaXUQQkQBAPacbb9y5Nn4kNEVIIok3e0F2DxhcW7KDLZSzd+SrxgunW70iEd8Ocfb3hAfDDz0PPYl4aGBgBL6QQPQkq5csKECXt2Bfi7wo/GmM97nndJu5HHDrD/T5p1Yj89tQQ/lozOQojnMVjd/vtdxWJxVlNTE4DIzpJX8XmCxIAmaDih/n7xofqHkf96+zzGJAVzlFKpjapiptYmfa4QAtcHCtZYwDc9Pv8rNjjCC8D2mtgLkflnum7aAZC9Hwyt9TkAIMuO+1MWLKoK/mhpaZlcLBYvtQZdbGgTQ2Jzc7PceeedT8EEK9b6nXbmj8YYgO23j/Cp0q/N4R1eSon3j0OIaC1swRs2bLhu7ty5JcutK5fAUCagtcYkOCfZNpcrpTq/BwzldjbHtsIwvICIUiBfK6U636NHc3/CMDyGiErfZZn5qSAIXj+Y/pTBj61jx47dfnP9jUZrvVgI0UREP2fmDymlMAlSTVb5ZE/M/JkgCG6uxY6WTQ7zV6VUadICVy4Bl4BLwCXgEnAJuARcAi4Bl4BLwCXgEnAJuARcAiOXgAMfRy5rtyWXgEvAJeAScAm4BFwCLgGXgEvAJeAScAm4BAaRQJnR4ubE9NBtQO0gmh70qql9DlCM7/sAlWq+oig6IQEyvkNEbIw5KgiCn6ad1lqPE0LALgQoDKa024joF/ZzQCUYOF4y8TDz/kEQAPhwVWUCWmvYS0oD65n5hiAIZlW56maxWD6ff7+UEtDeXglQCIADUOGgwbowDN9GRBjMPTUBGeI4jt8xe/ZswEN9VhRFpwGIsgvBcKqJCIPJYQL8URzHfiXTZhiG5xLR5baNr2UymXOqgYEq9a2nz62Nbbm1ZP2GmecFQfDbrstGUTSDma9OQKUJXT8D4CilvAkDBxM7zsQettOGc3DSpEmXT5s2LR5IP2t5nWSgJ2xnuHd91vYTWTRXY9+yAAGAx9PL9vEeAI+1DgcMxzGxEDzAofJnG8xyLbh/jfQg2jAMpxMRoMcSYCeEeBbPqba2tkVz5szBed1rwf7JzAAeARaldS+AR9/3qwI/rMn29AS+OCOBL3Bt/ZOIrvV9vzQxQBiGH5VSXmeM2aMr8JiYDQFpYHsfHEngEYaSTCYD4BFWubRwT86n9+ZkkDcmQUjttQ8aY+ZXc77n8/kdPc/7MsyCtuG7pJRXZLPZn3c9EF0GzH9RKQWQvGYrDEOYn9L9OvX61qOv/2txt57+Tu2peipu3EGu2ysj4rFF4W183kx4sYNlCuV27uN+mWdFU/0PLk5MpTCjls6ZtGAJ9H2/0yyb/nkCw70Ag6P972VKqRlhGD5GRDCF4j1iBhHtIIT4sl1mzbPx5Mm/7Njvd4+ZXd85ktDjzvIlcf64W4X3Wkrf8H3/pDAM8+WQMa5XpVT5/bW0cFf4sVgsnrSi+KHbfl/cG+8S/S5i8UsjxX/qOT5iLLVPeL23WrzOe6FjP/mv4q7eGoD/fzPGZHO53K87G2/mjNxGPCSEOKCfG3x08aQVZ2SKbbA2vr/Lut8loi92NV321b69Hr+YHFP0E/UwJirJZrPf62e/RmXxQqHwTmMM7rPlJtxSXxwA2fMhsUZxfD8AAJlOKPMQM19f7WQ/+Xz+AFjQiehYu5VuhsQoigAjn8LM6TJY9Gkp5WXZbHbQE5QM5wkXhiEgqy9ZYBzWR9gfqwaLh7Nvru0tKwGtNZ6n/2v36p5MJnPC5mr+G+ojE0XRF2Hztu32bFAe6o1W0V5LS8t74jhOJzFatWrVqt2rNef21HwZ/IjvFpOVUhuq6EbNLZJOzkZEBd/3MelTzVYURfjufhomG5FSHpfNZn9Vi52NogjW5COZ+YogCPDcduUScAm4BFwCLgGXgEvAJeAScAm4BFwCLgGXgEvAJTBCCTjwcYSCdptxCbgEXAIuAZeAS8Al4BJwCbgEXAIuAZeAS2DgCcCcJIT4JREZIcShSqlHBt7a0K6Zz+dPkFJ+B1YWIjqyPwObh7Yn1beWmAwwCz4Mlfh/mOQWlq8dhmFERFki+iMzH5EMwv2PECJDRL9j5t9Zy1XVtr3qe7blL5lApQA9zrZ7ulApBVvfFlNRFH2GmW/EYH2cP8ViUVUDJ1YKIIqiacyczvx///r16w8/88wzN1ZaT2sNMHCuXQ7Q7u8TcHep/e8lSikMMO+1tNa7M/NCa9vC9s5RSqUQZaXN9/tzrTWArhSG0cVicV5PJr18Pv8Nz/M+y8w9/b77XVhc7YDdBnQigf5goSr1B3BNHMeX53K5B/rdwc1ghXw+f6KU8loLCq1OugzLY8WB8bfccov30ksvAfADAJZm9YA1PK7YDHZ9SLsIcIWZLyy3A8IQCsOj7/u4xke0rLUV1wegQVQrACpjzKJK4PKyZcvGtLe3YyAtQJxJdn0Y8hb3Z1+01rA7niGEgO0R94PrisXidU1NTavttXtRAqls1wPwiEHT2B5MkyX1HhENu+Exn8/vIqW8JHk/mVF2sO6VUi7NZrO34s/CMDzUguAH2WUWjB07dn41dpswDAGRwu6GyRBWCSEW9HR/BIgMk6Q1KD0NaNT3fUDsNVtRFC1Mzbn2GTL/e+2HNP64PeVt/9t1EqI4kTaYRtlaXxRe63/MNi8WWSKTbsbHoxr+vO547zdv9DzviQQcGFMWQAxYtuu5HEXR0YnlDBNRpPekOb7vX6+1BrAu7bn0fmb+HCYZKLIU3+t4R8c97QfUsRjZv/7b1Vsjsg13iZ28deuS52ZqMv10a2vrvQ0NDfdaS3i6H3hfvrvrCVAOPz5W3Pnp61qPfR0ul6E8UUiwOLzuL+s+3nD/Np4w65JrESzAtzq3cS3vK2OB66M6+JHEn40QnxBn0hNoI4oimOkusscfoAQmE8E9APbHqs2NFoS7AramLtfvedlsFu/iNV+FQuFIYwwATnyX6Cy8kyTvLxfncrkUtq56XwCwG2OU53lZZt45XXGgQGXVGx6hBe17Jybb6DSpwdaFe2i1902t9YeEEFcKIWAcXhvH8XWtra3XlhsSoyjCsxQAZLnFGfZdGEZrFkrH5BRxHOM5nJpcMZkAJh+o6WfKCJ0+bjNDmEAURafDLoomk4lU/o53mCAI/jCEm9hsm9Jan5UA2lfZHfiaUurkWtgZrfWbkola/mzfjdbW1dXtOX369AGbYcvgx/b169dPrOa3h1rIobwP9rsAfv/A5C8XBkEwv9b6WN6fMAxvJiJM1PI3mM2VUk/WWn+11ocnv0n/zJ5nb00mLflTrfXR9ccl4BJwCbgEXAIuAZeAS8Al4BJwCbgEXAIuAZfAlprAkP6F4ZYaktsvl4BLwCXgEnAJuARcAi4Bl4BLwCXgEnAJuASGOYEr+UBJ4sMsxTuIxXuwNRbiPiJxv4nFneE2+kIMgCGis33fTwdZDXOnKje/ZMmS3TKZDEyJ+0opP5fNZr9Zea3RXyIMQ5geTxBCLFdKpTajUsfKB7IppUhr/Xhi7dkHUIOU8kJjTAuWI6Krfd/HoDdXVSYQRVHEzFm7+EVKqUurXHWzWExrjYHIgFtQP8xkMv5QWBG11ucIITD4H1URVrTnMWyOeWb+qF3vAiLahpkxAB/VDfjtGnIYhp+EQYuIYJu6zxhzziZmqCE8Ks3NzXLKlCmwi2HgKIAu9G9J100UCoWDjTFft+AVBuL+A/bVcpNhGIaXp0Y7InrBGPP+rcHKqrWeYC2P6eBbgLKAHmEF6rPy+fxcKSWux0a7INZZ3NMxqNTW5v55oVB4vzEG0A4GdaYFsADA4zdGev/CMHyXNTyWm55vhMU1CIKHK/VHaw2jLq77ve2yTzPzYlgeq7VVRlF0PDPj/pZmsoyZr8P2YQWydhLA3p3dwb/za/VUAlgC/CuZWUcCeMS1kEBxAB4BiqZ1PzMvDYKgE+LtAvcBiJyfzWZLA3n7qpaWlkPiOMb1ArgGhfcCQI/dBidbAw/AgbcJIe6M43ju7NmzARDUbEVRdLEF19BHGJ/wDJr8gtl2wyUbPjWuKLwB9T1DRpze8L3r9s68YIhoroW/Uij9DqVU+rzqbD8Mw0VEBGi3VHEcH8rMqzKZDO79jFOqWCzuXldXd8OqeMKRhdYPipVmclX9qxOx2IZa10syjS9xo4i5xFEOqLBvr5erxf6ZZ8R+3jO8q/fSS8k1Ojl5b19vjDmEmfGejElC0motFot7Nm2YvWPX9/9xovXPh9c/euA/4x12ejTevVt/PDJiW7EhfoUbH4uZ4rGyfdd2kZnc3/5PkS+3BWN+3LCTfBnb2NRAqrlOvipwjmOiih6DkYLFm+r+9euHGvY4XCjqKO9oYgN6twXHP1x+X0hMtd+N4/ic/lwDS5cu3QsWVQsCpJv5lpQSAOTTAzpgI7xSGIYfl1Kezczv7LrpgQKLWzoACdsy7j9l5urSxBUJSPsV3/d/U80htM8/AJCwE/doSMzn84dIKQFAnkJEqWH0x7Be1/JkPi0tLQfgeVIG9t9kAUgAPq5cAkOSgNb6U/h5xE6asZ6ZgyAI8D1sq68wDGE/L4GhyffSbymlPlsLoSxevHiPuro6vGdi8p/2YrG4d1NT0zMD7VsZ/NjR1ta2TSW7/EC3M5zraa3fm0xAULIn4rcG3/e/NpzbG0zbK1asaGxtbf2BtWffs379+uNqETgNw/BKIsIEZvcqpT4wmH1267oEXAIuAZeAS8Al4BJwCbgEXAIuAZeAS8Al4BJwCVSfgAMfq8/KLekScAm4BFwCLgGXgEvAJeAScAm4BFwCLgGXwFAn0Mz1cryYL0gAoOtlxDXzUfUP03END/5stj9zE2PIUHenv+2FYfh1IoIpY7Mx9+Xz+WYp5ZcSIOyh9vb2o+bMmfNCut/WqFUyZhDRvrBpMfNR9r8/zszpoPUeB+j3N7+tZflFixY1NDQ0YIAZBk8ChpkTBMH1W9L+h2G4gIhKUCEAqZUrV/rNzc0wtA64mpub66dOnQpLI0xWaDfn+35YqUELSsGqBFsTzFMYmAlAB+AUQKRPBkFQDmB0a7IcHgTg1NDQcM706dMBJA55tbS0vDWOY8BI6O/vmXleEAS/7LqhQqFwljEGAGhqEftuW1vbZ9IBmLfcckv92rVrv1o2SP45Zv7QVgI94trC4FvYn2CoBVicr3SwwjCcTkSAW3axyyKzJXV1dYtnzpy5rtL6W9Ln1iwHg9K70v1i5p94nteS2gFHcn/DMNzHAo/lVtY7LPB4T6W+RFH0CQDEZaANjC/XG2MW53K55yutj8+jKHq7BR5L9yCAe8aY63K53E+01rhmP8fMXg+GRyy7hojqEyPOeHv/GnbDo7WWAng8L90/IvozgMdy66l91gNSfz3ANGaer5RaUE0m5dbixAb6ABFdoZSCZban++hMOygeGVyjlDqzmm2M5jJaa4BuJdtZHMcXep4H294Um1Pjj9sPMt9rf9uACMHj6v/wyjH1DwKe/aM9J2KcP9iUlPJ12Wz22a77rrXGYP1d7Z+/WiwWp9bV1b0PFkgL165TSm17fdjyxPyNn3r9C6YkFK26MhTzVLmWW7levmBKksZNioRo3zuzes2u9J8pT8U7if8zO1RsG0bF99X//dlp9fft4AnTANjXGHOklHKmEOJMAJ8wU97S9u5//6q4HxrsV547yHViHLUJI2THynjiX2Mhi2NFxx4bRR0A437VZPlqx8Vjv1UHcLPHiRWu5jdJI45mEu+h1+6N7WNk8S9HZh5+x1syT03cWb6Ed5Pbfd//eE8bjqII9yCA5NsQ0QZmhv0R7xJnVGMiLm9Ta/0OOwlEJ5SO9xMiOk8pBbNkzZfW+gvJexm+88HKtUk5ALLnw5fP5z8gpQRccXS6RDIhx4pisXh5NQDt1VdfPbaxsRG24z4NiUuXLt3X8zxMhoN/pthtnamUSic0qcnzK5/PHyWlxMQEH8a9FO+CsH73dD+tyR1wnar5BAqFwoHGmJvKrMXnVvvOVPM7N8gORlE0G9+bbDO3CSE+W+2kIoPcdJ+rL1u2bGJ7e/s/00lHpJT7ZbNZGAQHVCn8yMzFyZMnN06bNq19QA2N4kpRFH2emUuTnyQW4ff7vv+LUexOn5vGhA+e5/1ACPHG5LtKzRhFyztt7cOASfdj5lwQBBV/o6rVvF2/XAIuAZeAS8Al4BJwCbgEXAIuAZeAS8Al4BJwCWxOCTjwcXM6Wq6vLgGXgEvAJeA8EWItAAAgAElEQVQScAm4BFwCLgGXgEvAJeAS2JISuIrfIEl828I+FfdsDHU8tYHrjhZnEQyEo16p3S4ZOPTzffbZ58jDDz+8OOqdqtCBKIpOsPBiUUp5VLnZKYqi/2HmO4UQezHzDCklDD0BmjTGnCylhDFkJyHEg0qpg2t9X2ulf4VCYSdm/hozH4komXl6uXGrVvo50H4ATpwyZUrBmgrRzGVKqQsG2l663g033LBvsVj8IcAc/Fm1A/QKhcJn4zi+Adaap+Md/vHDjrc/YIQ45rl4u0kxU1GS+MU6MeYnMMmKs+kvXfsZhuGbreURwC8guHOG0+wRRdEMZr7B9uPGOI7nzZ49+6XyfmmtD7IgTjn4DZPhxelyS5cuPdDzPMCeACNQTzHzcVs69JhAWOOs5RFADajWW5P/+1Kl/bb3wvkYrGjzWpdY+RbHcbwkl8s9N9jzd3Na32YBMAd2qbTusIbHEgg/krV06dJJME1JKWG5S9V1v7HAIyyefVahUPiAMQaA3UfSBWF3hMGzWntVoVDY1RgDkAL/eJgoADAF7t1RFF3AzOcxczfDozEleKqdiABflMxZI2F4xHYwSDiTyVyfwIjH2P1+An/c1ta2NIWjlyxZMt7zvGuJqHS9wD5nLY8lEK+vCsPw00SEezsA7Y3MvGD16tULmpubexz8XWZCQbNKKYX7U02X1jqHzGwnAUQD0to9BdYAP8ZMjeeu/9zzr/C4HfuzMwDkzhl76yV1xHsKIT7fZd0eJ5OwMPKPys7jX/m+f2i5ZQnnJt7Jjrz+L8WfdRzQL4AwbXc8tcaT5HrvmXi7bruUEWbdKWN+dvmP2g+6olqTZNrIJHp1zRnjfjR5RwJzLB4cO3bsoa2trT9bFU84pD9myq6d2s17UcC2iIpZtj9rJj8iSOwuWFSmMns4aIdlHn3lM2N+nRKjd3ieN33WrFlrKh3fKIp+yczvw3LM/DARvbsnANFOboB77MfK22Tm2+vq6s6dOXNmvwyoWuuPJFD15cn7/IG2vVZmviQIgtSMXanro/651hpAO+6vpXe88nIAZM+HBzA/M+PZ9u6yJRZ3dHQ0n3rqqS9WOqhaa2QN+BH3NVSPhsSWlpY94jjG+TrDnts/wwQiuVyu2ztzpW2O5Od2IgsYIAHVAiK/dtKkSddOmzYNz2NXLoFBJYCJJdauXXun/T6Pez4M2pgYYasvrbVvrZjIAt8bAD+OOozf3Nwsp06dutL+foXfs96Ry+UeGOgBKzM/4je/cbUAePZ3X6IouoiZ8fvB34wxx+RyOcChNVl2IqvvJ5PWbJd85/pyEASwr9dUhWF4EhFhcrO1HR0de1fzLK6pHXCdcQm4BFwCLgGXgEvAJeAScAm4BFwCLgGXgEvAJbAZJuDAx83woLkuuwRcAi4Bl4BLwCXgEnAJuARcAi4Bl4BLYLNPoJnHyG0EBlB2G/BaYd+eNOsSUKWZRnWWda31e4UQPxVCdAghjlRK3V/rx8QOeP2JzXyuUgp2tM5KTDKAHj8M2CUBpgBBpIP/YYGCXQZAFSxZe9bCYLZazxv9szDp14UQbxdCvEREp/i+P+Ig0XBlpbUGENKSDgIVQpymlFo82O11gT2erKure9eMGTM6zaS9ta+1huXsMpikvtF26JO/K+6zF7CjXpY3gsRXTKO4SCjCdSzsoOkvJ9YnwBN3SCnPGYwdolIOWmtkhUGzoKXm9WTV0VrPhZGQmRvRHhHBFAXz5VfT9vP5/DQpJcCuEohDRBjMCKvlXyv1YXP+XGsNiAQmotfh+rKWxz7PPwvFAWgqBwdgKlmslHpsc86jv33XWsNiCAjiDem6AEellC2+7+NZMeKltcb1MCcBMv7HbhwTHSxSSqU2mV77BLgIsCIzn1y20Nc9z7t+1qxZVQ10tsbEFHiEZQ8Dpq8DPLFmzRpcixczMwx2nZvAvwN4tPa9DiIqGVlHCni0z5osM+Pch2ESfV4ax/HScog6iqITmRnXyw7WwHdZEATpc77XXAuFwp5xHF9q7dbYr1uJaEE2m+0RlrTvGtjOcUKIh4hobi1bZdId72LC+UoCsp0ghNgHkCcg1sQ+uiaBbydj/29rPeirf473vu3fZkJDNRfJrt4aMWvMPc/vKNbAMAugH9WW2PuwvikWi69ramqC2XGTCsNwEREBAC4VM18fBMGc9Nlhz71bwtYP3fpIvOctr6GAA6sdvZfF8/GEbis3iGJru/BWsSAAm/2uibR+46XjvjkWRkUp5UfWxo3eVRs/ckd/zZTlG95evvJyI7V3dvY/pvGF9WbsDmKAf9uJ1c4Y+/21+8iV44koA0gTE4AEQfBwpR3WWhcSyGqWPT7P19XVfWLmzJn39bSehf1wz92RmTdiggZ7fuGdXFfaVtfPoyg6BbbW1FiM6xr3dN/3b+xvW6O1fBRF58KCXmYY7OyKAyB7PipRFGWTd57TmXl/u8TL9h2mqklH7HdYmIHx3a5XQ6J9ZgCALD2P7UQgeEeu2VqxYkXjhg0b8KwGIDoJFnUAkEop2PpcuQQGnUAYhsvLJvvpcdKCQW9kM2zAfodOnz34TQnwI+5No16Jafhp+10R97EPBkFQ0RrfW6fL4Md40qRJDZsjWB2G4TL8JgWL/apVq45tbm4uzdpSi1UoFD5qjEmt8qcrpRbVWj+11t8QQuA79XKlFHJ15RJwCbgEXAIuAZeAS8Al4BJwCbgEXAIuAZeAS8AlMIwJDPCvAoexR65pl4BLwCXgEnAJuARcAi4Bl4BLwCXgEnAJuAS2+ATkwtLge8AF/S8WC808mtf/FYdmjWXLlo1pb28H9PheImryfb8iODA0Wx5cK2EYfoeIMJD/RqVUansqNRpF0bWweTDz36WUMND92m7tNiEEZrX/tP3v9ymlehzQPbjebXlr5/P5Q6SUgB4BTjxNRNM3B/ij2iMRRdHbmRkDHGH/eomZ/SAIYNsbVFnwKYXXbk5gtM9UalBrDdAohJ1mtZkormv9yItrTWN3dVXPDT2yA7104iWN34atAgYiDIqEMRCDwoellixZsncmk1khhHiXEAKWqHm+799dvrF8Pv9Wz/O+lNi8PoougaPC9el53uxyU2sYhhcBxkrXJaJHjTHTtmTo8d5778384x//gNmuZKQVQnwn+R8YMB/p7YBZayYAkaPLslphDY9VQXHDcjKMQqPWMgr4BsBoqZj5G4DelVL3jkKXAB3DJgj4JQVSYVtbFMfxoq4G1K79A5hnjAEcBtNTuj8/AAiYy+WqBjgtCIr3EoDqhojwXLzO87z6OI6XMTOe+Z2bLwceYXhkZg8fjiTweOONN+7Q3t6+mIim2Y59zRhzUbnBJZ/P7yKlxDvXp+wyyz3Pmz9r1iwYIfusKIrmMfO51rz5OBFdUQ5d93AsjjHGYFKFfYjom4Aes9nsvyttZ7Q/L7NhoysAfXDfPRigeWK2HENEq5h5apIh7q9zPM9bVGTa/9a2d//n5x37wUram2kxPqr+T95x9X8QZIoXSykxaUZq7sW7FSC7XybX3WE9ZaC1/ocQYm9mTsFawHjLwjC8i4hgkUZdfsHGz73rxXg8IKZNigQLrpIGbKAO0cYlZneTylBsiuwNyCSZNvTBuj+LTzT8Dv/57dyrPoy6A3v/tw3WUfzsZLm+cYxoB9gk/mO2Eeu5Zwa1TsSGBf29yLJDkNhWkNhFsOi2o+/IPC6mj/1FhzFmdXIv3C2ZlOAFZp4ZBAFsQ31WPp8/VUp5dTLxAtrFxCwXKKVgSe9WhULhjbhGiegzOK5lhefY+QMB8LXWZye3HrwHlCyzeK+wbaWQbaVdGNXPrZULExLgHSw1b3b2yQGQPR+eMAy/aMHoXewS/8JkEF0ntunt4EZRNM0YcwUR7dWbIVFrjfse3hdgw0XhOyDgkwdH9aSpsHFMPGOMAQCZvid+l5nP35LfjWv5eGxpfdNaw66b2udwLXygViC/0cw6iiI8175p+4DvtYAf/zOafUq3rbX+WzrRCzN/LAiC7w20X2Xwo1m1alVdLYODPe2j/d0Ev2Xi3VMrpdL75EAjGdb1yo2izPypofi9aSg7rLV+ExHBAD5RCHGsUmqzePcaygxcWy4Bl4BLwCXgEnAJuARcAi4Bl4BLwCXgEnAJuARGMgEHPo5k2m5bLgGXgEvAJeAScAm4BFwCLgGXgEvAJeAScAkIsZDfLV8bODnQ3yXYSPE+MZdSOG9EU9Vap9BmN4BwRDvSj43l8/lmKeWXksE4f/A876hZs2YBKilVFEWzmblk0xo7duz4jRs3PimE2AmWDCL6WWKl+SI+A5Ti+z6scq4qJKC1/hARfT3JFebAPzHzKdWYgzaXYMMwPI6IYBwE8AGroBoKILbcnEREZ/u+f1WlTMIw3EdKGTHz+zvYE+dsOPHFDTymWuix1PwkWt96ybhvjsmQecRaHn9UabsD/VxrDfgIQCzMbF+XUs7rCgZprQGFNCcD2Mv1W3cVi8WmpqamEqyUz+d3tDDT54ionZnrtwboUWv9kQSMAGACA9ErGJDfl/0B9jlrzPxsesyI6HZjzJLBGD8GevxHcz17rwfUhft7WjcCePR9/zej0bcwDI+wwOPxZdtfnJj1FgVBAOir17rmmmsmNjY2npoAhwBm0roPwGMQBDdXuz9aawBjuObSPtwE6NH3/d9HUXSaMQbWvc7miIgTECfhjUt/VoKS8S8jCTxie2EYfpaI8EzG/Q5w4UVKqah8v+0xx/UCKuyxxGY33/d9mEn6LGRCRBcw8wfsgtcYYxbkcjlYn3usMAzPJKKF9kOAyJ1AdqXtjebnYRgeSUR3lQ4m81VBEJyNQe3W4Inj+k9jzC7JfQRgqyIiWEX377zfblCeNOJoJvEeeg1mb2e8P7H47eyxP9rjTZlnZ+PcSAZEAwj9Std9jeP42NmzZ3cbJN3FfAwbjzTGHJTL5R7qYi+ace6Gz3/pZR63R9e2x1BHsZXrAFdWLJzEgzFG9rkBZjGv8fvIt33hxo8CDhzo+39pMx4xSzYrJ8iNjWOofeK/zQSB539PNYE2iEbZtuGFeJunOkQGlk3AkgC9Nqm9vH/z2WO/l/YLEP2b7AKnVmmcPSSO4x9YYzRW/bpS6vO95aK1hiUSQNnuCUADk/MYWCCT59qZQRBgIod+lbXVAsYBBJnWXRb2+kO/GhulhZPvV3jnwaQTMP92O6AOgOx+YCw0epmFRsfbJR4hoit93/9aNYcS75yJVfxKazvt0ZBYKBQ+CWC37LrA86b82VvNpkZ8mS7P99XMfEEQBDeMeEfcBre4BLTWgIHTya+eN8Ycl8vltqqJVHo6qFrrjwkhbref/cLCj6tq4QTQWj8khHgL+sLMnw+CAN/HB1Rl8CMn90I8r4btFWpAHaywEuBwZgb8uHvyO8J5vu/j/aFmS2uN9yW8H7xIRMeP1vfW3gLSWv9v8lMqjMiPKaXeWLNBuo65BFwCLgGXgEvAJeAScAm4BFwCLgGXgEvAJeAS2AISGNRfMG4B++92wSXgEnAJuARcAi4Bl4BLwCXgEnAJuARcAi6BEU5ALuSbMAiq22ZJdAgWzwkWr0yQG3aso3jKGjPeGEE9mWZWmLPoCyPcdUCCJzIzBkk9XFdXd+SMGTNeGOk+9Hd7ZSajNiI6qtw6aKGTO2Gp8TzvoGKxuJSI3gmIIpPJXFYsFhfZ7X1FKVUCILfKupIPlCQ+zFK8g1i8BxmwEPcRiftNLO4UZ9Nf0lzy+fw0a3qsI6Kfx3E8vdy+tbnnF0VRlplLcI0FY/1kcD9g2QEXjGSe5/2ImQ+0jVQ1W36hUDgyjuMbrJ1p5ZUbP/bIU/GORw2kIwd7Tz7qN957xHDayboYQr6olNoEggnD8FAp5cWAOFOY0e5LixBitjEGsCOuyY933cetAXoMwxAAGsx+GLD6PSlls+/7f+rpeC9fvny7jRs3zi+z/WCxewA85nK5dEDuQE6VzW4drfVZFrBJQdoOZr7B87yWbDb7x9HYoTAM32yBxxll2/+WBR5/W6lPWmuYwQAHp5Dzo8m/X6+U0pXWTT/XWr/BAo/K/tk9MDzC8NbS0rJ3sVi8l4h2TZcnooT7MLIcgrT3wZVxHBeklLCmDPvgblinOzo6AIeWzM1EdGvSt4uy2SxsNqWCVS6O42vwzLd/tMgYc1lf4CKWW7FiRePGjRsBs6T2zLsT4+GCviBhrfU4WMaEED7uW8aYk/sDnlZ7vIZjuTAM30VEKfTbab0pG9D+dzuYHefK6UKIk60JsrJZ90o+8BNj7n/4abOj+Ftx1/V1ZBr28VZm9vSeF/t7z5id5Rq82/5LKdUNWMS+pve7FMBMDLergyCY2tzcXD916lQAfKUyxhw+d2P2znb2xnTNaAfvlQ3/ibcZV631sb8Z4y8XieKS7rIovD71ku+o+wfHTPSH4t7dNuORwQQEopXr//WqaVjbl5mxP30kErwTre1ooGJ9O8sNq8zkvwkSGcHizd3aYfFifpvoVSFEejwAgMH+iur+DtzDe2EDxb8/ov7Pbz3Ye3KXneUaXJu/830fMGyPZW21GMw/vcsCtxWLxQubmpo6r+lq97tQKOwUx/GCBNg9pWydrxWLxfObmpqeqbad0VyuUCjsCsgRFu/yfqTmUwdAdj86WuvtMQlAl3ee+4joct/38T2vz7JmR0Cz6b3/DiHEteUW6JaWlsnFYhG2UtwL8R72gDHm9NmzZ5d0rrVc1o4JQNTD+08cxxc0NTWtruU+u77VfgL43kZEsPWW3kWZ+QtBEKyo/Z4Pbw+jKDqKmTERQAbvWMwM8yOMtKNeCQwNGPNQdISIcr7v93uigXQnyt4VMQPUZjfeyh6nH2N/jDEn5XK5ihOjjOYB1FpjspdT8fta8ntmN8v5aPYN29Za/xwWTTvJDN7tXLkEXAIuAZeAS8Al4BJwCbgEXAIuAZeAS8Al4BJwCQxDApvdD3HDkIFr0iXgEnAJuARcAi4Bl4BLwCXgEnAJuARcAi6BEUzAW8gP8H8HE5dv+alkYPlLDaK9cSfvlX0Ny47VZuK/i0Lu1rV7JMRv4rOoBKCNVC1dunRfz/MwM/puzHx0EASlgUK1XLCdCSF+IoR4PTPPCYKg09i4ZMmS3TKZDAbD7p/Mnn4aM7+biEpAKmx7zIxZyzGe/Sal1Im1vJ/D1rdmrpfjxXxBAuBQTwAuNm0Eia+YRnGRFhEGr5fAG4BZDQ0Np0yfPn3tsPVvhBuOougiZk4tXjeNHTvWP/nkk9cPphta6/cKIX5l23hZSvnWbDb7dKU2tdZ+mrUQ4jd3th145/c73nnpIHQLw2aShZ0RBlAiOhKGTCKa13UgemLwAsi9WAgBYw8GY0+xGZSsOnZwLaDH7sCGEL9l5llBEMC+ucUVDKrW8oh71YaEsblAKQXQqls1Nzdnpk6dCnDrnPRDIsLgfBget6rByFrr82EBtHZRxPEqBvzD8KiUgtFsxAuQs5RyjhAC/6SgFuA6GB6/X6lD+Xz+RCkl9gnGT9RzsB6OGTNmcbX3Ipgix40bd7o1900UQgCaBOABwBgDV2F8Pbrs/Ck3PHZ2caQNj9hwFEXHMjOe46+D8ZSZLwqC4Lry3LTWOPdTc8v9dgAuBqD3WYVC4WRjzLlCCEB+MDteoZSCpbDX0lofZKHHQxNgGwN+z9hc7MZaaxj90OfJRPRN3/c/l+5o2WB2mBg/QkSh7/u59M9hfOz1fmvfG0iKedwLcUiCxYfqHxZH1/3xkjnBLNi4u5XWGsbTckrwTqXUMVEU7c/MmGwhtY3ucdb6U/6+geu7gY9TvLUbW03d2LXcWOnwD/hz7Es9xaJDyNiw7Fm7KITYVa55OUPxhH/GEGFvWjvIdWIctWGHeFU88dG+zIz96iiJVWNEx9pJtG4PFjJebSY+3hf4aObR9mEY3mWf1dgUTIlvs9v8Vltb2ylz1pzGld4LAVx+qO5PdFz9H4QnzLMJAPlh3/dxn+mx7KQq6X0NUCsMrXjWzVNK5fu1z3bhlpaWAwBA4vxN14fRdPXq1ec3Nze3D6TNkV4HcDreOYloWk/bdgBk91Rg8Ur+tBmgUdmnP0wUxRfDYlzpGBYKhYPtc+ATdll8p8Hz8bF0XWt9x/laujY2F8gjiqLDkol+LkssZ+/BZCGwPyqlvlspE/e5S6CvBAAEx3GMd4nUEny5Ugrv31t12e+t+A0K7yZ4ln5msBMlDVWgYRh+n4iOte39r1LqyoG2Xfa++Hul1CEDbWe01ouiKGBmvGe8nBwnTDx132j1pZrtaq1vSb63fSr5rSToz2Q31bQ92GXKQVIhxIGj9V17sPvh1ncJuARcAi4Bl4BLwCXgEnAJuARcAi4Bl4BLwCVQ6wk48LHWj5Drn0vAJeAScAm4BFwCLgGXgEvAJeAScAm4BLawBORCXiOEmNRtt0g8JFiYneTLrx9DHRPXcuO/XuaxL/VmZsEA5ZGMJoqi7zDzCRa6gTWi5isMw+8Q0QlEVPB9H6BYZyWD/m+z5ribhRBPCCHSQXqAhgA67iWE+GVi+8BA0a2vruI3SBLfFkIcUM3OT6CNq+eOvWPKThLjxsRypVS5baeaJmp6mSiK8olxKkAniehq3/cBgw6qwjA8mYiW20buSQbbfbCaBrXWgHL/1y57EzPfcWPbEd/qySQlykyyWL5BFncqCm9HmKd62NaQm2TDMPwwoEdrA7lZSjkvm80+2+VahLmuBL8w84sJyAVzyHop5exsNrsiDMPpgLuEECm9AiBirlKqZN7ckisMw4VEdKbdR4BxzUqpB3vaZ5iujDEFIcRx9nMM1F+slFqyJWfUdd8s8I7zJYX38MxtAfCYwF2Pj0YWixYtamhoaEiBx9Si+CcLPC6r1KcwDI8hogsSkD+1p61nZlgPr8/lcs9VWj/9XGsNu+MZFu77DwyPdXV1182cOXNdFEUfTIA23PMBQ+I+BwNK6f+71GpjjB4pw2NZ3wH7ou8oAHmAojuvhUKh8E5jzNXIiIgAa17W3t4+f86cOZ12wJ5ysiAdzCSftp8vI6IFlc6VMAw/S0QAIwF2h62trWdU2la1x2m4l4NpL47jOxPgcV+b5QkJqNCB7VoTaLlp7xfr168/+swzz9yYDnDv1ezTz/eGOlF8vE1kjhNn0SbXZRRFRzMzANwYhjL7bLgiCILz8vn8CVJKGKZQryQQ+IT/uXbly0/EU7ftmttk+WrHeGqteybero0FAaYblvKEEZIMd3Cm179vrBfFdkGivp0z3fowRa4VDVQs/Xk7e+tXmUmP9Qoo9mcPWDwtSOD+998iMUlw6f12k2IhfsJn0Yfxh1EUXcvMJaudBaMB3Yt/me0fvGrjx8Z3sEzB6z57s4tcI7Jjfip2ki9vNMbMzeVyvRpprXEP12GuS6O3SSkvLDe6lj6v0kSe2K1gRQII/Q7b7h1tbW2z5syZU/PG+jSHKIpg3gTMd0xPgTsAsnsqWmscb7xXdkL8mMgmjuMLZ8+ejYmG+iwLN+J8fHsyScBaZr52w4YN182dO7c0mYu1AwN+TN/F8Tw/PQiCX1ZqezQ/t+8i+A6ffoeBeR0AZOn+78olMNAEoij6MTOnlu2td9KosgDz+fwhUsq7hRDbCCEetvBjJ0Q90KyHYr0oir7OzKWJvYjoEt/3e5yEotK27LN7pW1nqe/7TZXWqbXP099VatWkWJ6XnRDhESJ6rq6u7n0zZsyoKZO11hqT0eD77t1KKUx45col4BJwCbgEXAIuAZeAS8Al4BJwCbgEXAIuAZeAS2CIE3Dg4xAH6ppzCbgEXAIuAZeAS8Al4BJwCbgEXAIuAZeAS6DvBORCXlVmM/vvwiQeFiyKO8qXSwOSnzcTnqpkZhmprKMomgFTlhDiDqXUR0dqu4PZTj6fb5ZSYhDX/UKIo5RSJSIPpbXGIGhYoZ6VUjYbY0qmK0AgMBYQ0QeEEE9JKQ/rCmkNpk+bzbrNPEZuI2BUgjGz6tpBviLOH3vrkjnBzFOrXqnGF1y+fPl2ra2tNwohjrddHZQZId3dLmDBAqUUTGN91tKlSydlMpkosV190i6IwcuvCCG+/OWNJ4ieTFI4j2GSxfKT5Pqp29LGnTdwg3jBYAzmpjXUJllr3Jtvt4KB1ZsA0zfccMM2cRwD3gIAiusvNT39zRgzO5fL/VxrjXXOK+vpg8w8t9YHl1c6lpU+t7DGQiHEW4UQbTDzBEFwVW/rWWgN0CNMeM8x85K6urrFANoqbWtL+lxrDWgG0CNgqVV4bmUymZZZs2b932jtpwV3MQj0LbYPAH8XtbW1LaoEyoVhCNDxvDIzS+kRBhC4L4Na132Nouh4ZgY0CAgItcTzvGtnzZoF6B+g063MXDJcWeDRJAOhu1p+XzTGLB5p4BGWKmyXiADhgw67UCkFk1tnlT3T8Wd3SSnnZ7PZ1KTb66G3dkjcewHN/cECj5gUoc8KwxAWNkAvyOsM3/c3sU5WWn80P1+0aNEODQ0NAAffm5j9ft3e3v7RU0899cXSSbFkyRTP824nonfaPsJ8eXQKmPYJPg7wvUEI8aRZJ/YTzdRp4QvDcBERnWb7gD+vT2zB05RS39ZaAzQC/I96UCl18FHXP7zxp+0HdjM+esQ8iV6ltaLxSWa5e8yibriy9yg2MXu9mbH73Cz+knJb2iAmSDD9gv8Vb//gUICPUjDQZdz7XhEkIKfEeb5LYn3rKYdLzVmvndMoC0mH9hxf2W48eenGT055wXTjS/vct+3lOvOlsTfLOsmoglIK8HWvFUXRJ2ByhS0IHKg99jBrn12yP/bTRC4UlYCuKIqmMTPe/fEd6wlmnrm5vUcUCoUPGGPwvebQngJ0AGT3VCxEjUkD3l326eLGxsbzTzrpJLw/91nWrn6JEGKnBFoCsAT7YyfAm8/nj/I870JYFG1DX1FK4fvlIATslXo1+M+11jCG4cgUqjYAACAASURBVP38f5j5V57nnV/NM3PwW3YtbMkJaK3xfXm63cetd/KosoNs7dq/sJOe/dXCj6Nine967mmtl5ZNNnCNUiqdaKdfp2mhUDjGGIMJSfBdfkYQBBUndOnXBkZg4dSkyMxnBUGASVRqtqIoOpeZL0+eS3ml1Oxa6ii+R2QyGXz/2puIMO8cfptw5RJwCbgEXAIuAZeAS8Al4BJwCbgEXAIuAZeAS8AlMIQJOPBxCMN0TbkEXAIuAZeAS8Al4BJwCbgEXAIuAZeAS8AlUDkBupp/RLyJgSJdqRNQ6mylCjNL5S0Obgmt9fbMfB/MQMaY9+ZyuV8PrsXhXzuKohOYGYbKjUT0ocSkd1+61SiKTmHm0oCsurq6d3Z0dPxcCDGGiG5PbB0AxGYQUTszH6eUumv4e1t7W5ALudys1b8Oslho5tG8/q1Um0tbExjOFdh2Wu0Arq8NpreLFi3atr6+/icpWEJEn/Z9/5ZKbba0tLw1jmPAxwDhAAPAqHBQOmDxtPWz1hdZpkbE/zZnTbIAqsdSx6SYZfta0bjqVdOwR7dtsnhxICbZKIreDXOdEOLgHvYDgMG8IAi+V/5ZoVA4ENAjEb0vsbjBoFOyzAkhfhzHcRMRvSqlRJuwsAFcAKhxk7VGAcbZYqsLxAUr25d83/99bzschuGZRARIEnVHArmcqZR6cosNqIcdW7JkyW6e511PRCmYvzyxFTbncrl/jlYO1hgF4DE1ubYCeDTGLKpkabTWPcATXyjrP+zEMHh2Ps8q7RtMYRZ4/ByWTeBBAI7XpW1YYPZWIcSE3toiopfjOL52pIFH9CcMw0ut6RKDqX+WyWQumjVrVuc7iNb6QwkzhgHKMNK9zMzz+wKE030EDGOMOdfefwBcL6ivr18wffp0HKNey5pt8HzEfek/RHSS7/s/qXQcauXzZcuWjWlvbwf0CAvaY1LKY7LZ7NPon/3sdiFEyfqHMsaclMvlvmGPxX5E9Cj+vSfj41C+N2it/4FB02k3hBDS87x9AOqGYQh760xmxvl8c1tb22nr6rZ//uIN00TxNTnkkBVIQRZV/xUiQKeqF+6pk/VUFNvTOhELufbfPGFNT2bGEr7Yj05VGUa7kWJfMZc2uV+GYXgoEQHYEN9ue5f4Wcebqmxu08UOq/vry59puC+9x1SEYZYtWzaxvb0d8OPc8paeinf8ybWtx+7VwZl9quzII0aIT5YbRRMjMN7hTsL6zJwLgqAEd25OVSgUPmqMQT54B+xWDoDsnkk+nz/R8zzAIiV7Kazi8IYm97KLKx37a665ZuK4ceMwcUBqRLsXtl/f9/G+Je69997M448/juMBQyTqr0R0uu/7ML3VbOG9KZPJYHKRz9v3bExQAgOkK5fAgBMog7LQxlP19fUHT58+vWRK3VorDMN9MNFEMr/EDkIIvN98ptxYPpq5hGG4gIi+aPvQopTKDqQ/YRheQESXYl1jzJtyuRwm0NpsCiZ0Y8wD+E2QmQ8PguAPtdx5rTX6iu94xwdB8P1a6mvZhHmv1NfX77G1X/+1dGxcX1wCLgGXgEvAJeAScAm4BFwCLgGXgEvAJeAS2DISGNRfRG4ZEbi9cAm4BFwCLgGXgEvAJeAScAm4BFwCLgGXgEtgJBOQC0szdHe3u5HoECxgguq3mWU4+6+1hlkHhh1YLNKBUcO5yUG1nQxqhqUQIMLriajJ933MZl8qAFrGGIBE2xpjjpBSLhZCvBHWoMTG9d1kcD2sHhhMP9P3fVgLtr5ayO+WQgCsGejvZmykeJ+YWxrgt9lWGIZHENFXhRC7CiH+ycx+EAQ/HcwOhWH4ZiLCuZZaoQ5USlW0PoRh+HEiwvkIcODvzAzbGKyaMNhg8PaHc6/6365kkiUh6CVufK5dZIqCxZu77csAwEdrjQE4MLlre8x8uzFm3uzZswF1d1YYhh8lonwilZoqhFj5/+ydCZhcRbXHz6numclkkpBJ2BJBQRFcQR8+fQIqIpso+lheRAQ0y9y6PQkREpA9jAKCsoghSd+6nQTBPSgKLmwqKgjuCq6AO8uELZlsk1m667z7b+4Nncks3T3JTE+o8318JNNVdU/9771V1ZP61y96Nacnr2hzc3PrmjVr3gqiXamRMkJFXer7fvH93FnDGHMYEYHq+LZoA30BpL/BNqFHNEyYQUFSKJrjQLPyfb+UjrmzSrVVv3K53GyYCaM5ajwRPR4RC9tGc/wGpZGZYXg8pSTRlTAH+77/0GA3JZfL7WGtPZeIFiblmBnz2RLP875b7g3N5XJ7WWth1MB/cIPh8AIYNbbQDIMguJWZTxioTWbuLBQKK5VSn44obSBVj1gsW7bsYBhZo7kcxEs825/yfT8xndCqVavq16xZ8zlmTkgnt4jIFUPpm81md0+lUheLSJEmiDFKRK7KZDLYQDxo5HK5w6211xMVx85vxybsUTPWDpVvf58nRBtAxZVSR7W0tDyclDPGfDV+ZosGPmZ+wvO8vfF5EASvU0qtik1DD0aHQpTS04i247rBGAMz129w2AA2oMf5/U1rXTS7RTRcGPES4h1MO9jw/fM7et4st/f8d7Xrls0RRbKxr2bjuZtASB7JSHOBdqFOWiMTCkLcn5PTHFv/+2Ofss2veCy/Z28XNTxriX6phBqF6ZiqchU6z57D/RqeQAh9Iv3yZ67d/MHhIOxk3vi7fvuG1H8OhmFVRP6VTqePSoizA+VsjHkfzGQi8rY81/Vc1nlyfaXEyf6IomEYLhCR4mEBInKD7/sYr8dcBEFwWmwMP6BkvkCfin91Bshtb6kxBmtnHCoA8ikCa9Artdb4PjhoYBzEnMrMiTHoK/G8WjyYIpvNHq6UggEyIStfX19ff8FQhvqhrrujPw/DsBXzZ3wAybdF5CLf90Gmc+EUqEqB+OCPojEYh0nl8/l3tba2/ryqxnaSSvG6/Bfxd16sHWF+xN9HPfqYVb+mtf5wNUlFdEt8xzgRddvb2xva2tq2kLyraW+k6ySGPWb+fnTgENYfNRtBEBzLzHcQ0bZr8hrI2hiDQ3VOwrkqWutZNZCSS8Ep4BRwCjgFnAJOAaeAU8Ap4BRwCjgFnAJOAafATqNAtf8QutMI4DriFHAKOAWcAk4Bp4BTwCngFHAKOAWcAk4Bp8AIK3C17KsU/SXaaFntbup+ySw7ohfZbPZQpdT9IvIIMx+mtX5uR1xne7aZmDmYOfA8L5O0fdNNN03t6urCBiHQ+2A8hckIm5qeU0p91lpb3PQd09V2aoPVYHqra+Urkblu2w1vLxhznySh9SmW1ATueuVGamgsSOLh26rVm+1CLiWVbc9bvMPbCsPwIyJyc2xQfPAFwNXQBsXBEksopHGZh5qbmw+eMWMGzG2DhjEGJqjisykidymlciICAlcD6BGFQuFDoMeNBknWGANTFehniB/ChOR53qODdSipE9O6nizZfA7SzBVhGJ4uIjB5puN2nooNRkNSMYfSspY/N8ZgzEloQSDNLhpsQ2xsDoLpESahZ5h5ged5RTLbSyVgEoSZUERmxH3+UvT/ttGiXcZEFxhoYKxI4vbY8PjDwe4LjHwdHR0LY/NB8d8sRARmPJhy0K+yYtWqVam1a9cmhkeYtkGWAeFxadJALpc7qlAofAMHAMTXwbxXNMvg/8zcWygUblNKzR9pwyPyMcbgoAUcuIB4kJkXlZKzYrM1KI/o33+Y+XLP8/AuDBrxhmYYg3E4Aki0V/m+D4rukBEEgQ+DS7xuu0prve3hFUO2MroFjDEYV2cSUR7GnFJyaBAEWWb2kwxFBGXe4/v+T0tNjyA+Wmtn9DXFDLRuYKL8VLUhPa4I7YWTsY7WShMNtm4wxsyJDd0gcSbr5Fu01sX3PAiC9mh9tyf+jEMqIlLRZmvtVywpuqzz5PxqOzmZO8oVHBRLmO+b+1aYrtZSu528AwCL5aa2Tbni+j9syk0XEZhKpoKErLX+CLVJWk2k3xHRGyps/U92bzqIZvCA65GB7m+KLY2n3g0bbEORGkpMk4jpZSRFQnPfuHlZk9kYzVetGGfiQxs8rTXWnAMGSKTd3d2LvtFzyAXVEiepHxJ5Nps9AqT3eBz8QW9v75x58+b9u0LtaqK4MQbfdS4qWU/ZkgM2YAzGGrZi8zoIt9ZanUqlWkQkOaDie6lUau6cOXPGpFbJDQvDcJGIYH09If7ZX5j5U57nfW2om4qDUaLn91xmhtEY7w2IyNe3tLTg8CLMYbgXMEDWx3PNx33f//5Q7Y7m5/GaEuZHEH9XR3PAxeXOj6OZt7t27SqwbNmyV6ZSKZgdQTlEfExrfVPtZrzjMzPG7Bof7PByIsJ3YJgfy6a478gMjTFzcchKfI3vaa3fX831jDFYD+yDQwe01gm5u5qmRqVOCRX6Aq31VaOSRJkXjeZoE5n3PWa+xPO8y8usNiLF4gNsfopDiUTkvb7v3zkiF3YXcQo4BZwCTgGngFPAKeAUcAo4BZwCTgGngFPAKfASUMAZH18CN9l10SngFHAKOAWcAk4Bp4BTwCngFHAKOAWcArWmgLpGLiQmbDCsPAYhs1Te2OA1jDG3RTTED4wVAmI2m21TSoEK9UA+nz9m7ty52GRdjCAIvsTMMLR9l5lx0n7RnAKjo4icQ0QTRSTn+763vXUcS+2lrpVfygvm0L4Bat/aOso37Ko27FvPhaZN0mCfsxO3cT4y0QOFhXzoWOp3kmsYhueIyNXxswEaGDbmD8vwGwTBp5k5Mcos11ontJhBJQrDMCsiiRnFiMgDzFzcNCoiy3zfxybFYow0SdYYAzJhQqW7sb6+vnUoqo0x5vNEVCQrichzzIwNoBtEpBXmrmj/Xlv00RaqGzP/KJ/Pn93a2rqFSjYWn6nBcl6+fPlbrbXXiMg7Yl0u9H3/ysHqhGH4MRFZHpP87rXWLsxkMjC8vGQiNsjieYJZ6amY8jik+W1HCLRs2bJmZv64UgoUwYR8+kBsePz6UNc0xmDT6uUikmwOf1RElvi+D+Jh2WGMOTUmPGL83gAzRm9v7+fnzZv3fMn4dpuIfCD5e2J2LPn7fYVCYdbcuXP/VvaFt1PBMAz3B30tmr+Pjpu8ur6+flEyrsQbxmG0Pi1+V1aIyOWZTGZQ6mIulzvYWovxF+QRzPmf7+3tvWru3Lmry0k9CILrcX9R1lo7M5PJgAQ8piIMQxiEE8rl+0pNOMYYjDcgoG0JGIJ837+mHNMjKg20btiFN2+arDY1CZGAOIyyICg+ayduo1+ybuhjwuzEpumIGHWh53lXrlixYmI+n1+fVFZKvbtQKOAQi8tgpnvCTvnzjV1HvO4puw2AuP/7xfSwJTpJCd3XHzF5eqqjp9PW13cIYLI1ECXr/yAITmZmkJ4xn17j+/65dL0coAoEyk555se4/7SAB33fB7q/u6kNBCpml6TXPy+T/pUXBYcrxuRX9lUrub/GGA04XglV/Hqt9dmDqrsdiaKl14kPRAGh6l3xPDLH8zwckDImIzaNw9wNOjgCprwUM4NqqCuhBpcK0I8BcmN80MUXx6RQcdKrVq1qXLNmzZXJ+B6/Sz9XSsFE8oOh+havQzC3vJaIYHq8vrm5+XocahKTn2F+hJGwuGafMGHCBaeddtqW8Wuo9kfjc2MM1uBYiyPnFYVC4eJy58rRyNdds/YVMMb8PiZlI9kxeXDE9lT55ptvbtq8eTPo7ziE4xlr7YczmcyPtuc1qm0rHtNw8BPiJ1rrwyttyxiDgw8S0mPV9MhKr7u9yq9YsWJ6Pp8HxXdXZn6353kPbK+2t3c7OADIWovfkUxQSr2zpaUFtPSaiTAMLxaRy4joL1prEJNdOAWcAk4Bp4BTwCngFHAKOAWcAk4Bp4BTwCngFHAKbAcFnPFxO4jomnAKOAWcAk4Bp4BTwCngFHAKOAWcAk4Bp4BToEIFdiCZpcJMBiwe05FAQ7pda/3B7dXujmqnhKi3MTKIHe37Pkh9xTDGgKQGotpaGCWY+Vr8nJlB+3ifiGBj1x1a6+N2VH5jpV11razpj3xETL8jITtNrX0NTI8FUT3P0YTHu2w9Nu5tHULP23OKprYxFcYYUMSSDfhZrXXrcDogIhyG4T0gZ8Xt+FprnM4/aCxdunTvuro6mHqOip/T80UE5JiERHqO1rr4DG+JESLJGmOwoT4ApSK+9ie11sVN0gNFRBp7eWTqWsrMoEdsZuZU3J8/wfRorf2DUuoGGJNLNuovmzx58tkzZsxINk8OJduY+7xkXMIG8x/Fm+0H3WAZhuG1IrIg7uyS9vb2hW1tbTutRn1vKkyGqVRqcWJ+I6KvxZTeQUmjO+rhiAkpMPPuH18DeSwuJSwOdO0wDE/CfBT14TVxmWdAW6mvr79h5syZHeXmvGzZsgPS6fSVInIC6sDADwNGKZUPlEdrLQw+2zjOYBiz1j6mlDrH8zxQ5EY8YmIZzNRwmD0kIpf4vg9SWTGCIJhNRNfFdLY/xJTHISmw8aZbGFPQ7r3xpnsQVYcMYwzuC4yWMK78XSl1WktLC+hFYypKjffM/OFSolkfumaxXyLyVd/3Ty3X9Ig6A60b9k49T4pkK726qG7T04VdmrYRMV43hGH4CxF5a/w5DLwTmfk4GNJigsyvkWZsnHtFVA7zD0iWiLsLpI7+Zvfb19zb+/rJJdS7vpcrENPVtokWkebegYjJu6jNG63QhA3SuF3uObRIc4F6Jd1HlbKa34bMaIzB2AMDOGKB1vpzZKRObaTLiOQTWOUO0PJW/R/q6gPd3wnc9e9mtWkvRZLqEdXZbqf8hZjQuYMGur/x+3wsM8M0V1wnMvM9Tz311PsHmssGI0428yYSK+vWU+PTvVRXPxhxciASeam5mZkXep6HteCYjTAMLxMRjHupPp0AEfmT1XYsl8vta63FnAWTPWJ5e3v73LG+Bslmsy9LpVKfFpEzEm2Y+fsw/Q11qARozWvWrDkbxC0iwrgGwwzMvEWSaUxtx2eYe/9jrT0rk8l8q9p7MBL1wjAEyfIKETkYlF/QH7XW3x6Ja7tr7JwKGGO+i9+3xOP9tzzPO3Hn7Gl5vWpra1PTpk37MxEdgN9NxebHu8qrvWNLBUHwQWZO3vffaq0PrvSKWD9i7Ijv95ibU4MgOC1eo/xAa138XUytRkykx2ES39Ran1xLeba1taWnTZsG6uPbo6XekL8vqqXcXS5OAaeAU8Ap4BRwCjgFnAJOAaeAU8Ap4BRwCjgFalkBZ3ys5bvjcnMKOAWcAk4Bp4BTwCngFHAKOAWcAk4Bp8DOrMAOIrNsD8lAVhKR+5n5AGvtYZlM5mfbo90d1YYxBuY7bBjD/7cylwVB8CFm/hquXSgUPpJKpb6MPzPzDSLybGwm+0Nvb+/x8+bN+/eOynGstKuulfb+yEfE9BAJ5fdUHfsziVorE/7TRXU9Q21wHwv9vu666xqbmppWJma+2EiVmAyr6kL8TIJyMQENiMghpWbcgRoNguCdRHQjM78yInSB1HaWUup4EZkRt3OS7/u39ld/R5NksZERHiRmLtIJyyHBhmH4rphOuF9Er1zNzHvGud9hrW1NpVK7xZS3t8U/tzCfaq1hbtspY/ny5W/O5/PXMPMRcQexqXxQAnA2m91HKQVD25GxeXSB53kwoL5kIh7Lr4/Hp2dE5FLf90dFgzgXmI4OiW8ADOOLC4XC4tbW1rWD3ZRcLnc4DI8iklBxezEfRQTUJS0tLf+s5IaC8igiVzHz3jikQCn1+ZaWlq3IMaUbzkvbjg2P65VSV4GmV8l1t1dZkMRg9iSiZBP8kkKhsCjRMB5HYUIqUipF5DoYb4bSOAiC42PKLjbbgtgLytDWZvFBOpHL5T5orcWztg8R3VRfX39WJWbU7aXPcNsxxoD+VhxbIuqb53neFioqSKPw5cTUz4QM95uICveWSkyPaHugdQOMj1h6wRiXUB87qOmpdYXG6dv0Tej56+tveG1DQwPodOnSz+vr66fNnDlzdRiGp8CYGX+2Tms92RjzY2bGPIMfg7CKNd/PPrPpfee9Kf34/Y/Zab1/zL+8o54L6rWpx6fuyhv+fE/+jTNowQub8uP8P01ECZV5y6WZxBKx2tq6Ody7UkX9QciMQRDg/T8vfj9O8X3/BcrsdfLGd6T+umQDNb7z0fz0LmHV+ZrU41NeqZ6mV6Wfvmf80787rq2tLV9ONgPd371Sa+R5O+HRybxxbyFVWG0nP1qO8RHXjI3FuJdvinP4u7X2fzOZzB/75jQYcbKRu4s0UUtcWC/jn1xnG9GnAYmTA/XXGPPR6H0v0lyj8XSF53lzytGmVsssXbp0QiqVwkEvRVptEng36urqTsb7VG3uxph50TsKAyQOwngspj8OSUis9nojVc8Y88boUA4Q2nFIRxJfrKuru2jWrFmPD5YH1mipVOosEUn0xiECMEDea4z5L2ZeJCLJIULL6+rqLpw1axa+g9ZkfO5zn5vc2Nh4Be5tnOBniQhrVVBdXTgFKlbAGPOZCPr8ibjiH7TWB1bcyE5WwRjzh5jQvDE2P8IgOuqB7ynWWhwWgnhUaw2DZkVRYh7E2v1dvu/DADdmwhiDw99mbY/fCe3oThtj8DvQo8v5vcyOzqVv+/H3seKhOsz8Bs/ztqy9RzoXdz2ngFPAKeAUcAo4BZwCTgGngFPAKeAUcAo4BZwCO4sCzvi4s9xJ1w+ngFPAKeAUcAo4BZwCTgGngFPAKeAUcAqMRQW2kFkI5EE1QBcqIrNsDxlKNqd9Vmtd3FBdyxEEwa3MfIKILPN9f26SaxiGbxKRO2CUiUyOc5kZJoCXwSACMxYzJ3SrY7TWZVGgalmH7ZHbQOQjIvoHqARbXYOpmWTbDeZCdJcsZFCyaj5igs2NEQ3sXXGyWmsdDifxIAiOYua7nyhMoYcL+6y7o/fNP81LqkiwEqL7mekXtkB30Lm81Qb/IAhmMjMMmAhQrbDRGIYkGHo7UqnUEXPmzPndgLntQJJs3CfohPfn7yKS8X0fNMsBIwzDj4kI6iBgKgadCxvfgpaWltZcLvehEhMLPgL9AqbHnfZdNMacH5ut64joJ4VC4ZLW1tb7htDxA7F5dDc8FyKycKxtIB3O+3T11Vc3TZo0CUbYWXE7tyilLm1pafnLcNqtpm4QBO9hZhgei0a8OJaIyGLf9x8brM0gCA5iZhiqS+uutNYuGYoq1bfdtra2+unTp4PymNA/L9Jaw7y1JVasWHF0Pp+HSXoLXQ/mMKUUCI94D79krb0kk8n8qxothlsnDMPTReRqItojNs9c7HneFoqjMQb03YS8hoMYLvc8b1AizsqVK/fu7e2FgS0T53dTbHr8a7n5BkFwHjNfFZe/QGud/LncJmqiXB8a4FaU4DAMZ4jICwY5ok3xM/JMoVB4jVJqmlJqlYi8HsQea+2MUnpof50baN3QwL00nntoHPVQPRcw/8lTdsoTeVEw6m4VQvTA/uqpvzap7ln/KLzgj39VajVNS3U8+d3Nbz4W82UQBIuYOSHW/UZr/ZYLl35z9SP2ZXv80+5OjxT22lxH+cY91NqnnrWTVp7ZeOfF09Wa9mhOn26MORoHZIjIXb7vb70+eYGYjGcEZOWaCRAij6p/iI6r+82VZ/pzsH7tN4wxN0fz8unR/LkOByW0tLTcR1fLgYrp2APq2he0Fybv0SXpjbukuv54WPrPb3tD6nGertbcXl9f/6GZM2d2DdXhge7vbmoDwXj4hN31d1ZiiGUF68JVq1Y1dnR0fAHPGIzYRARi+0f7Hu4wEHFyF7X5yUm0aZriF78/baKGjucKE0H77PuADUkij78zYMzcl4geTKfTM2fPnv3IUPrU8uexuRwmxWT+xNiPe/4Jz/NuqDb3XC53cEx/LL5LMPP7vg+y4ZgPHEDCzFh7JwcboE+g/8L41zlYB8MwPEREziKi/4vLgfIOA+RfMSaLCMawqTgIBAebbDEq16hqmKettTBA7i0i96VSqYuK44sLp0AVCsTrPsxXiLWpVGq/OXPm4OCQl2wYY/C9HgcAdMfmx5ogwsKwTUS/iW9McR1V6U0Kw/Da5HuKtXavTCbzZKVtjFZ5HAJHRL+M1wNHwMQ+WrkMdV1jDA6PApEeB0gckslknhmqzkh+HoZhNprzfGa+y/O8MfH7wZHUx13LKeAUcAo4BZwCTgGngFPAKeAUcAo4BZwCTgGnQKUKOONjpYq58k4Bp4BTwCngFHAKOAWcAk4Bp4BTwCngFHAKbH8FrpM3KkvvFaZDmQiEoh4h+hULPWgVfa+UTLP9L751i9ls9lCl1P0i8ggzH6a1Bi2pZiObzbbBBIMNmZ2dnccsWLBgM5I1xownou/D0KaUuiI6uR7GtsOI6PdKqVOttdjc/JqInnae1hoGMxcvkJv6JR8RUy8JPUFE64mJSWhSbIKDgatvXGYX8qJaFzQIgrczM4wxr46MMk/HRKzEDFtV+saYi/KiLr+957/pB/mDijCtARqyxPRZ20SLSHNvGIaXicjFKBudiP8NIvqKiBTJjsz847q6uhPKIo7tAJJsqYFRRH4EUmNra+ugZoAwDD+JDd7IX0T+Exk6Xx735ULQ5YIguJiZLyvRBn2F6fE/VQlf45Wy2ewblFIweRU3/JVLkMDzFJOVUO2m3t7ehfPmzSti1F4Kkc1mT1BKwXAA0yw2Ry/SWi8d6b7HpkUYHreYR6L542ux4fHBwfJZsmTJK+rq6i6NzL8zk3Ii8i1QHqvZSBuPWzDjvTMiSP0uMrGc39csHATBvdG4cXjfvGK632+J6DKt9bdHWkdcb8WKFRPz+TwMNyCsIZb39PRceuaZZ4L0h7kbdCxslkb+oGFe/tRTT13e1tYGGuyAYYzRMbXvFbEuV2qtbym3j8YY0MvwrCX36YTR0qjcnAcqF4bhLBEBrQbj76d838fzV4zYAIiN9VgjgTgGQzUoXkeIPQ4sYwAAIABJREFUyJpKTY/UJvW77rLx72vshL0GygeT4ATejKXDpvUyDubCbdcNWFUMMV8ublrx8joqnIrr9Ep61dmbPvaEJV4wUDU0+e76P3X8oP4Nu2dtgLUtNq7fq7VOaLuE/NUEupyYzsHQXI32uA6ggzLwASYVN1tHBXv++FvVdFU8b6JXRN40kAG1ra0tPW3atDuJ6D29ov66qPPU+zpk/OyBDlRBvkfXP0THN/z2joYUfWj27NkbBktwoHVhiiw1q03UwL3Sbqf80QpNrGZdaIzB89lWMj5e6fv+FqPnYCTycdRbvwt3TlNk60AjT7E0Pl6Yum13hIY0PsbvB96LL4JCy8wdRDTH87xvVnwDa6xCGIb7W2uv7UMzfFgp9b+VkoZLuxaGIUiGiRn5pzH9cacgOhlj/hfzD0zgcZ9hGMXcudUhA/3d6iAITlZKgQB5KJ4jEbm+s7Pz8+PGjdsrlUpdklDcI7r7zcwMMyG+X9VkBEHwamYGORhmTswVMIC67801ebdqP6k+hjp8HzrU87wHaj/zHZehMeZXRPSW6DuOZeYPlx4CsuOuOnTLS5cu3S+dTieHumzQWuN3PxVFGIb3xuv5NVrrfibnipob0cLGGIx5OAjkvilTprx7xowZoKPXZCT0b3y39DwP31drJowx+B0QjJnTROQS3/dxGIMLp4BTwCngFHAKOAWcAk4Bp4BTwCngFHAKOAWcAk6BKhWo6h8yq7yWq+YUcAo4BZwCTgGngFPAKeAUcAo4BZwCTgGngFOg5hUwxtwGIhUzz/Y8L6HP1WTeYRiC8gjD1LqIzgJq4y+SRIMgCJm5BZvco43L2FAKGs7aeNPvvMjY+WFm/qrnecVN9C5iBV4gH4Gk1lClJj1W0QF0No8KRazcnIMgwKZ2mB4nwAxrrdWZTAYn+1cd0WbO21fbycfnuo6kp+yUstpRJH86d/xt/9xHPfN+VBCRa6JNjzAV5uK/f973fdBjyo/tSJItNd6JyBc6OztbE3Nx34RiAtDymFzR9+N11tq59fX1txcKhcUi8rGSAp/WWsPgt1OGMWYhKGUR3Q7kPZDrQLb7yWCdXbx48aT6+vocM8+Iy72kDNr33ntv+rHHHrsBhIi4/7emUqlL58yZsxUldUc/MNls9mVKKWwgxX/j4uv9IDY8fqeMe3gJM8NQlQQMidiUWhXRxRgzLxqzrsH4LCK5dDp9fiktJ5vNHqOUgqExyRWbysVa7KXmnoho9+nm5uYrZ8yYgT+PeMBIEucPii3ILyBVYhwuRh8D1PdE5Arf9wc1li5dunTvdDp9PYxKkSEjD1rjunXrrjr33HNBMiwrli9f/tZCoYA23h6bJk8FoausyjVWKJvNzlBKJTRHkMZAzixGNpt9ayqV+paIgNyzhcIrIhf6vn9lskG9X9JjTBAURW9joUPRnhA9xEQHgqo9EjLsrtZ1to67czyMjtd3vf/ZdXY8TJtDh9DqJtX1nxTJWwukejdKw+0xefmvShFMTG8YupH+S9RxQaartbzONj7dIU2gl26XmKo2/PHy8V99A0iIMCwT0e+01iAw9RvYWP6EnfqjG7ve/apy1x8vU2vo9IZ7f7YXPXN8a2vr1kTv0quMwLowPmABdLwidZOZv59KpU6BKbNcEnmKbHq86t1ng22AiXmrqJREbowBvRCEXgQM96UHNWyXezwajSxbtuzgVCr1ZSI6oOT6N6ZSqXOqJa+BCK6UgkHwBbK5yFzf95eNRv92xDVjIzmeBRDPEaBp4ZnA8zpohGF4pohgDQDjB+YUjMkRiLNo1MfhIBiL14jI2b7vJyS8oZodlc+DIFgQGyCxvvi2iFw0FA14VBJ1F615BVatWlW/du1arEGKa4fogJxZvu/fWPOJ78AEo0MpYP7E4WeY/07zPA/j9KjHypUrd+vt7d1CENRaV7yvKgiCdcwM0+TdWutjRr1TFSRgjMFcBor8FVrr4gFVtRjXXXddY1NTE+ihBzDzcZ7n3VFLeQZBcBl+/4HD/bTW1f6OsZa65HJxCjgFnAJOAaeAU8Ap4BRwCjgFnAJOAaeAU8ApMGoKVPwLulHL1F3YKeAUcAo4BZwCTgGngFPAKeAUcAo4BZwCTgGnwA5WoIQSdLvW+oM7+HLDat4YA+PEXRGZBf9v0VrDcFUMGI1groDRQ0SujPbUFWlHOEU/oiDtHZGOQKr4i1Lq6FqmbAxLoGFUVtfIhcQEukflIXSePYdrmgRijJlLREvizt1ZV1fnzZo16/HKO/tCjWw2u7tS6uFeSe1x2eb/o2dtZUCE3dR6WtS4itJsYWrC81w0qjBzxvO8oNq8aJgk2ZLNfsjlU57nbaGG9c0pl8sdYa3FJs3+DDAwLn0iMoBthHmSmYsoTBGB0eKsWt/sXa3+y5YtOyCVSuFd+ADa6EteG6hdYwzItDC+gkgLE+xCrfX3qs1jrNWLyCfvI6LrIurp/kXCLNElWuvFI9mPxYsXNzQ0NCSGx4Rk9/vY8Djk5mxjzPkxqTMV5w0y45JqDxNYunTpnul0GpRHUBLXgPLoeV7RHJ1EGIZ3i8hR8diRmKWKH4MwqZS60vM8UGVGJYwxGHMx9mI8+bKIXKq1/ns8hh6ulLqWiGDseg6ULc/zPj9UokEQvIeZUe71zHwbTI8tLS2gipQdQRCcwcwwPTbHptSPv+DpG3sRBMFx0CF69tLMvMLzvDklz8f+eA4ies3riOjR+P3CvVjled6HjDEelk/bmB5fJCJiXaVGW5VdFYYEoucqnGd3RN51XLBTeFPvOO5p6JLU5qdtc+N2vM4XshPC6cx8dGx8xHt8qu/7X+33Gm0ybtykwt96JJWYs8pKBeuPi8et+kma8jMymcwWc0PfyiOxLjTGvDteIxQJ0UT0mFLqw3r9nJNimuvWae1gEnkQBMczMw5XSYPw297efnpbW1u+LGFrvFBsYgOpEYd/JHFVe3v7JdX0cenSpRPq6upgfsT4ifh6oVDIDGqorXGN+qYXf7cEmbSoWXSAziNKqYuGIoLmcrk9rLU4wATrAgQOQLjeWvsXZob58bT451+LaYrFebEWI1pnHAIDUExwWw1Sve/7RbqwC6dApQoEQYDDYIoHKeB3M1rr8yptY2cqHwQBqLnvQJ+YeabneV+ohf7F34lAvEVeP/c8r2jQLDdyudxe1trk9yw1bSDs2yfQ4EXkF9FhaQdYa4/NZDL43WNNRhAEH2Lmr4FQ6fv+O2spyeXLl7+iUCj8hoimisi5vu/jEB8XTgGngFPAKeAUcAo4BZwCTgGngFPAKeAUcAo4BZwCVSjgjI9ViOaqOAWcAk4Bp4BTwCngFHAKOAWcAk4Bp4BTwCmw8ykQmRJ2FRFsQMPGnsMymczParmXQRDcyswgPt7g+z4MKsWINyrfHv8VG3CL5gkRwYbT3zLz3fFn738pmYkqupdtklYTCafGV0pB+pPdmw6iGVyo6HojWNgYczkoY7gkM39BRLyINthbbQrZbPZQpdT9qL+q+5D8vb1vwAb5imMf9ex3zhv/LTgm3xXndmy0sXBUNtdFKJppMMAQ0fHIRSk1p6WlZcCNzaBnEtGXmLlo+ohIA78UkY+WEtOCIDg5MifdopRKDFkPWGvPHi5ls2KhR6iCMQZjEkwFk0Xk5yDjZDKZHw11eWMMqBJFUhJMSiKyIJPJ1DQ9dag+VfK5MQbjdXE8F5HbouelzfO831fSxnDLBkEwk5mRw5vitkAMXtzd3b14/vz53YO1b4yB0Qym8d3jcv8UkSUw1FU7zsRGUBhoYVi7O5VKgfKI8bkYQRAcC/oSMxcJGjBJKaWstVYx8z8iOuSVpQcDDFefSuvH5kRscIWeHSJyge/7WwzdxhiYXItmbxGBqevycihSYRi2iggMi3VR32HqvLCK3D7NzBfE49bwjOaVXnw7lw+CAJucsS6airFWa53QYhNzPkyPMK08RkT7QDfQjrXWb443pd8X/3yG1vqWYnrXyGsUE/5c6VpgO/euJptbTUxPKRGerta8sZvq08/aidstUWG6NWgKQV3/bkmj7VprEOK2CXWtfA4HCVSTwJF1D9NJDT+/P51Of2j27NlP9dvGCK0Lc7ncvoVCYSUzHx7nsemPdp8Ll3YejTGwKkpQmi1dMP7WO6fzmk9orf9QiUZhGMIw/CUi+m8C4ZT5YyM9J1WSbyVllyxZMrWurg5muyNL6n0nn897c+fOXV1JWyXz0Ydi+uN+RNQO0ncmk6mKcFzN9UeijjEGc/yW+YaZf1YoFC7OZDI/Huz62Wz2zalU6iwROSMu95XYdP96EYEBcl8i2sjMC/oebDAS/Sr3GqtWrUqtXbsW36WKRs7oQKEV6H+1z0y513Xldk4FjDFYD4KAiu+Pt0XjK8jgL9kIw/CHInJErIdXK2PBDTfcML2+vh6kdsRWNPFyblY2m8UBJ/eirLX2xLE0L4Rh+AF8JyWiXzQ3N797xowZm8vp82iUMcbge9QpOCxCa40Dc2omjDGfwUFYONRIa70NmbtmEnWJOAWcAk4Bp4BTwCngFHAKOAWcAk4Bp4BTwCngFKhxBZzxscZvkEvPKeAUcAo4BZwCTgGngFPAKeAUcAo4BZwCToGRUaBkM0rNn7ifzWbblFKXRhujfzx58uRjZsyY0QOV4g3KdxDRK6N9VdhEis01E0RkGTODVgfT45tjokZ1RMORuR2jf5Xr5QBVoG+UbXhgetgSnUQL+G+jn3z/GRhjYCKYGX96lda6aHipNowxMOvAtEN/yu/18JKu496IfZvVtIdKC8ffTq9Sq58B7cHzPBC5RjyCIHgLM+O+v4KINhHRiVrrxCy8TT6xSQy6YsMqNkB/vbu7+6OlBrEwDM+z1hY336EMEa3s7u4+e/78+S+gu3aiWLZs2SvT6fRnRARGT8QVzc3Nl86YMWNIM3AQBFlm9lFJRGD+umQnkmbQroRheKSI4F3CO9QZj9Ew8oxYxKZ5GB4TEwjoJouttYszmUyy2bfffMIwhAkfc8pr4wIdEdXiBmvtksEoakN1zhiDeQuEKcSnI/Nk0bSdRBiGMBnDkNNfLEmn01cOaGQa6uLb4XNjDIjLCeXq29baSzKZzB/RdLyRGPcclNu/x5THsug2YRheH5PF1oGklclkyqqXdCmaC0CUw/MF0zYIbkdrrYsbssdiGGNAygSZ7hUicteUKVNOSDZmt7W11U+fPh0matAgn4oMNpaIQDF9rrm5eU+MTQmNE7Q93/dfmCPbZJyaSLhXuD8u+irA1E5CzxATT6SufTulfmJhOwIxmeiBwkI+NAxDmO4+klAfI2PUOVpr0FFfjGvlEEWEAxiGtf7YL/X0z3t6ek6ZN2/ev/u94SO0Lmxra1PTp09fKiLF+RBxY9d7fvjL/KveU82DeFz9b1cfX/9r0KjXMfMlnufdUGk7QRCEzNwSHZzRKyKzfN/HfdkpwhgD2jieqfq4Q08w85xqD9+Ix1cY406P26vYJFPrwi5btqxZKQXj/JZnFKat2ABZnOMGilwudxwO/ojXGlgbwsB/i4i0MPPsuN6tSqmLW1pa/lKrWhhjYFDDuud1IAWD/qi1/nat5uvyql0FgiA4k5kTsvtftdbJWrp2k96BmRljcPDR0bgEM8/1PK94IM5oR+nhYsz8Yc/zYJwvO+JDgYoHkllr/yuTyWw5xKXsRkapYBAE1zMzDlS7WmuN3y/WZKxYseKAfD7/UGR87I4OezvE87w/1UqiQRC8mpl/G1OTz9RaL6mV3FweTgGngFPAKeAUcAo4BZwCTgGngFPAKeAUcAo4BcaSAlX9Q+BY6qDL1SngFHAKOAWcAk4Bp4BTwCngFHAKOAWcAk4Bp8BQCiTUOhF5hJkP01o/N1Sd0fo8Nphgg/8aETnG9/1fJ7kYY2B6BP3qc9EG1DeLyOHM/F3P845PTG8wdUWbgP5vtPIfU9c1Uqc20mWRAe5cgP8GyL1ATFfbJlpEmqsmJ+5IXXK53B7WWhhj8GxgE+FZnucVN95VGyUn6qOJ6zMbvT2I6MPbtMfUS0JPklDR5Dcx1b1Pp9RNKsi2cr4x9e/21sa7XlEtGa7avpS8P9jEnJB5fkVEZ5RSG/u2b4wBXWqLOa2vWe/GG28c19vbu8RaOzs2PKKJ87TWIDftdBEEgc/MoDyC9vcrZr7Q87wfDNXRIAiwaTwHGhuMSfDAVrqZdKhr1PLnQRBczcznIEcR+a61tq21tfU3I5VzEARvjwmPIGQksVJEFvu+j82jAwYoezHd6h1JIdAdiWjJcMzLeCaI6DPM/P5oXHnEWntBKR0lnge/HlP7ipcuecd+E+EeF/m+//2R0rCfseFt4AUS0WERGQsHE5wf0T2KY8XixYsn1dfXX5cYPJg5KBQKlw9lLkXd+HADjN3HgiwL06Pv+w9W0s9cLneUtRZGE7x3PxaRU7XW7ZW0UWtlwzC8F+sdInpQKXVCS0vL0yXj+peJ6FQYimMaL8oJM5/ied6q2ITzPSJ6mpnfmTy3wyEI1lOeeqhy+HGKLTXzJkpToTtNtqFDmtZvpIZGkiKdcsBAvYnU1dVAPbKJxjVulHHV3iI7kbs6d+HOCQXi3nZpfpqkaBId8WCRtYVz1JRsNvtWpdTP8YrHNNdNzPyq0nusrpWv9Lf+SPTcbOv/vUka1hHTJCbZW4hTfTt0cPofm+aM+0FTRHrG2PshrfXf++10GetCRUJH1v+hZ/r4DbuunH3YhmrFM8bANA3zNFlStGjTjA3Py6RKsZp/urz5lndP6VlzCTOfGecCU9knW1paHq4kt5gyuzSuM+zDMyq59o4ua4zBWA0aE6iwxRCR833fx8+qiphgDQPkFCKC2aFVa/2Lqhqr0UorV658ZW9v76fxzpSkuLK+vv6imTNnDkrNjAnRWEe/nohAloaxZjUMhET0mnjuXFjL5pClS5fumU6nYX6cFfcf63sYIGvy+2CNPkYuLSIyxrybiH6UiKG1fknv3wmC4HvRmu046LE9fm+xvR6yIAg+ycw4XAzmxX0zmcy/Kmk7CIIbQU5GnUKhMKW1tXVtJfVHq+yqVasaOzo6fi4iB4rIB3zf/85o5TLUdY0xMGZi7v569Huc0u+2Q1Xd4Z8bYxI6+TNaa/zuzIVTwCngFHAKOAWcAk4Bp4BTwCngFHAKOAWcAk4Bp0CFCrykf3FaoVauuFPAKeAUcAo4BZwCTgGngFPAKeAUcAo4BZwCO6kCxpjbok2pH4ARwfO8Ir2tFsMYA/IQTsF/VUxcuTHJMyFAYWN/TM64moj+QETvZ+YPwsRCRH9TSh3d0tLyz1rsX83mdJ28UVl6rzAdykRvx2ZcgbFL6EGr6Hu0gGvmNPm+GgZBcBAz3xQZ+g4SEZgPPd/3YRiqKq677rrGpqYm9HdfNGCtPS2TyXw5da38Uoj6I6/9g4jWplnSu/L6fRq4d5dOaaBn7bZ79xPCU1WJDbOSMWYuzFpxM9ALG9RB3us3Sjau4fOemA70xaRwNpt9AzPfysyvjn/2L5ASPM+7fZip1lz1pUuX7p1KpWBSKxpfReQzq1evXtTW1lYk0Q4WQRBgszw2gTZGJjGYJBdorTFu7fQB0yAzgzIFyii0usjzPJjlRiRi8gQIj6BdJXF7bHj84WBJhGH4ehh9iQhm4SS+lEqlbpgzZw7moKojCIIzmBnmvski8uVCoXDB3LlzH08aNMb8lYgOSP4e0YxFRPDvHDbOHSSpUQtjzIVEBG2Q093MfLHneTBSUxAEpzEzKI+7wQgDSqbv+zjIYMiISTMwLILo/MVUKnXWnDlz1gxZsaRATBVCGyomTI55qqoxBhRQ6P1HETnR9/3Hki4HQbCUmVvx98gs90URKRLYROSrvu/DDAmzwX0wqG61sX6YBEG0O1VtoIKkbCfVqx4pzwS5m9pA47mb8sLdaZaGtTLhX+vtOBAqcc8HDNRjkjWWaOJzdtKgJsmhnpcm7np6V7VxDyGS/xR2hVkLcz2MWyMa46int3NhQ5HA12e+xb00nudtIc0NtP6YxF0bmtXGiQXh/PMy8e+bpX4jETX3p2cj9zx8XdMXJsSfwfB9ymAHH9Ag68KLJ9x67sv4uV0jE/+GTZs27bFgwYLN1YoXBMGHlVJGRCY+LZMpu/mY7qftLg1ltdeHRB4EwYkx/f1AIgKV91KtdUIZK6vJIAjeE61rYCbGhv3b8/n8R+bOnQtdx3zcfPPNTZ2dnZ9Nxox43PiqiMwZbD04WMfDMHxTPFe+Ly63Ux5+AVo6CJAiclSJHkOaAFesWDGxt7f3bIy/8buJufJGEcEaujh240AIpRRIpb+v1YcsDMOWmHq9m4jcl0qlLmppacHc4sIpULYC2Wx2d6XUloMbXurmx2j8/LaIfDAei88dye9Ig900Y8x3owN+imN6NffIGIM1BubhX2mt31r2AzLKBYMgwKErOGQNpMp3a63XjXJKA14+CIIHmfl/lFIfbWlpublW8sTvh5RSOGAD69sWrfXyWsnN5eEUcAo4BZwCTgGngFPAKeAUcAo4BZwCTgGngFNgrCjgjI9j5U65PJ0CTgGngFPAKeAUcAo4BZwCTgGngFPAKeAU2CEKhGE4S0RWYAOv1rq4uapWIwgCGKlOABUj2my0xdxRSmEREVDTQAwYx8zH5/P5dalU6m783Vp7Yik1q1b76fLaPgrEG9Sw2Qsmm0cjmp7ned5Pqm093sCNzW7FKBQKr2ltbX0Ef1bXCgw4MBRsHUy/IyE7Ta19TT0XmixxYa00PbnRjnv5NmWFnrfnMMwCIxpBEHyamS+IL3qZ1rpIchgogiC4hZlPjj9/1lp7QiaT+VlSPpfLfdBa++3k78wM8tzZwyHgjaggFVwsHj9Bedwr2pz6O6XUBZ7nwZw9ZBhjQMmBSQwb2z+/evXqBW1tbTD57PRR2nciutNae2kmkxmWYbBc0ZYtW9YME65SCvSvxND0QGwaHNQUDbpRXV3d5SIyO7keTAkisiSTyZR13wfK0xgzPqabwYzZRUQXaK1h0iuGMUZHNNFlCX2XmQtElAIFjpnXFQqFmaM5v8XkUhhX3xunfJHWGiQsyuVye1lrYXgs0pYjo+9nent7Ly/XMGSMWRgTJPGuXOL7Pox+ZUf0vNWJCGhaiZHkVN/3v1p2AzVasGQTNnR5r+/7d5Y8L1vGl8iklY2Ijpn4s/90d3fvP3/+/O4gCC5gZoz/d3meVyQiIwYiCFJCMGbam4S2oQaWytTEXbSr2kh5ShWeLDQPWjapt3fqeQIt0ApZxaSetrv8pYvqekjooMFuAeptsg2ru7huj07bMOi/+aXIUoEUxtl+KdaKpGPv1POTcb0nClMeKrBikuIG/RGN16YepwUT73nZ7Nmzn8rlcvtaa0F9BE0YYZVSb06IhYOtP/bkjv0aOD+xR1Rnu53yF2JKD6Bnx15qzU27qM5ZjxemTiyQ6t0oDbcz0y9sge6gc/mPlQhgjHkygrROj8z8OHBiWrXGOVwzDMNDRCQEGa9Aim7r/u/8Pb0HpjCSDJDTgCTy5cuXTykUCpdG1HiMs3hvQLn+5FB039Lr4LCDdDqNfPDO4ECV01taWnB/doqISYQ4lGBS3KFHUqnU7Dlz5mxZ51Xa0RKDNqp+L5/PZ0oN/ZW2V6vljTFHR4YOzHsHxzl+p76+3huK/rhixYoDCoXCWSKSGJrxffdOEcGhJMn4d47WGvelJsMY88aIQo155/joIAsQH0F+3CkJ7zV5A3aipIwxknSnGmPdTiQF1v5YqxapfdEhMRd6nlekII92GGNAtMUBAL/WWvd38NOAKUaHOewSHz6APi3zPA/j3JgIYwxIip/AATWe58GwXpMRz0X4XvrXxsbGt5xxxhmbaiXRMAyXigi+j/1Ha/2KWsnL5eEUcAo4BZwCTgGngFPAKeAUcAo4BZwCTgGngFNgrCjgjI9j5U65PJ0CTgGngFPAKeAUcAo4BZwCTgGngFPAKeAU2O4KGGN2FZH7mfkAa+1hpeal7X6xYTaYzWbblFLYrPzD5ubmY2bMmAHTBwhSoK/g9HVQfvaDP4SI3hMZHa/K5/NXpNNpmB5BKfyk1rptmGm46mNEgSAIZjJzQi/9SWx6fLTa9I0xXvxsoYm/aq1fW9qWulbao8dxz23aZ3qIhPJ7qo79mUStl/Htk9TmvdsLk7clFo2w8TGmV34lodZZa71MJpMbTCNjDDa+HxKX+UtPT8+RZ5555lNJnVKDEn4GupvneTAt7VQBA1w6nb6KiD6KjonINQ0NDZfMnDkThrVBA3VTqVSOmd9PRBuZeYHneYPqPlSbY+XzXC73P9ZabNzHMyQw3Hqeh02kIxIx2RSGl/3jC2JMWKy1XjrEc4/5BWa7T5SUux+Gx+EQZJO2crncO0TkcyICs8T9sekR/y9GGIa/EZH/Krl2LzPDzIcfPSkiR/u+/+cREbGfixhjoOllsVEGulzk+/5P49xbRQSmxwYR+TF09H1/UKJmyXgyPjYstkRgGYyxH9da31JJP2MzxufidcEaa+2RmUxmi4G9krZqqezKlSt36+3tvSc2xcBgAsNJ8rycIyKgXiNgnoWZZhz+khwAkcvlDrTWgsg1iZkPLz0UYCiCsSJ5syXu1ziY5NDAedlTdfAGaVizxk4si5gIA6MI9+RJdTPZ1BBGvS23A/XWy/j/dNq6vXopPWheReMjq16S4ppx22Da+HL1XBMT8TN20iObqb5rKOPlNo2wPEvCOHBh62DCurVbkTSyCCsSWyClbBGOunUcV/9b+kDDb+7xPA9GKpgfYJLfco+J6F6t9RH4bLD1R5os78Yd+wmpwmo7+dEBjY8YSgb+11Kk+FnbRItIMwxNZYUxBqTavaKDD0BFmj4c8+OKFSum9/b2LgPBHRd/0k6hH/W+8cc/6z1gfTUk8jAMT4hQufhOAVPZ2oiaC/MjSLs8ET24AAAgAElEQVRlhzEGBpTz4/dqyPVT2Q3XQEEQDJkZprV3l6Qzb6i5crDUc7ncEdZazKP4TrZRRDK+73+pBrq73VMAzRum8pig+kT8HQTfVQcNYwz0hpnmA8z8MEjYIoL3PDnsB99pF2mtfzFUW6P1eZ+xCsQ6rAdGbX0yWjq46w5PAWd+fFG/IAhuZOaPxT9pi8ygOHBnVAOE4M2bNye046Va63mVJJTL5Q621v46rqO11jhMoOajra0tPW3atAeJCHPkyZ7nfbNWkzbG4LAcHHryOa31glrJ0xiD77OgPuL3J6fvrOuAWtHb5eEUcAo4BZwCTgGngFPAKeAUcAo4BZwCTgGnwM6ngDM+7nz31PXIKeAUcAo4BZwCTgGngFPAKeAUcAo4BZwCToEyFUhOLSeiz2qtzyuz2ogXizco30pEoMsdk5gWYuoKNpK+Xin10UKh8CpmBq3up83NzUesXbv2Bmz4YebbPM/73xFP3F1wVBToQ5b5elNTk3faaaeBOlRVGGNARJ0VV/6S1vr0vg3xdfJ9li2ks9KP/4FN9fjBOO4dv4da99pOaaBn7cRtchGiu2Qhb6FuVZVsmZWWL1++X6FQAB3sVajCzMduQyq8Wg5UTMeKorcpocOauGvqq1PtqX1Tz9CrU6t/eWXmf9+WXC7eCHhjRD86Lf4ZDIAwKY2JjYxlylYsFgTBacyMTaevJKKHmfl8z/OG3NAe1z2KmaHTyyIy3i9i0+MDlVx/rJYNw3ARzCVx/j8QkUW+72Pz6A6P2IQAc15i2gWhdXGhUFjc2tpafD8HitjkiucYFCPEn4joBq01TPbDDmMMTA4w5iGur6+vvyAx0AZBcBwzY1Nt0bQG31opqY6Z/2qtPWm0TAXGGJBrQXkskhxjc+K0fkTpZObLKyHVxIRdmPbeBZOXUuqshHBXrui5XO5kay3awPt2e3Nz8ykzZszYXG79Wi6XzEsg1vm+f2KSa0xrKxqpmRlmWhhp3oS/i0jO932Y+EspQtus/4YiGI/jnoO7pH5QeWAw3Cu1hlbbXZ7uljpQgYaM3dQGYrJrn7G7YN58IZiaSYpj7YCBep1S/7dN1LDvUCTKRu6hzVIPIx6IQ/1Ffnfu2NSo8rusteP/s57G54e6/oupihxd/xBPV2vn3tj17qLZd8hO91MgxVY+Of7rPJU3SD6fnz537tzVS5cunZBOp0EVfH1SJTY831PO+qMSPQfJ+Q+W6GRayGUfImGM+TcRYZzoaGxs3Gu41KEwDK+31n6cX4Q9wmANQ94fKtUa9N90On2piHw8rguTVlsl9McwDD8mIpjTETDRJ21Vmk7NlV+1alWqo6MD5scFsckeY0oO6PRqk121alVjR0cHqMmJCWN5e3u73llp132+P2yhIA+lX0SAhu7nEhHmq/nMvBprpoiWWSSr1RL5rb++xIcSwaiN7wnI/WLf9/FdyoVToGwFnPnxRalKTGz44RVa64vLFnIHFVy+fPlbC4VC0YRdjYEt/m72tTi9Y7TWMHbXfGSz2SOUUjjA5U/W2iMymcwztZi0MWaaiPyWmXEw1xFa63trJU9jDL6nzCGiR7XWB9RKXi4Pp4BTwCngFHAKOAWcAk4Bp4BTwCngFHAKOAWcAmNBAWd8HAt3yeXoFHAKOAWcAk4Bp4BTwCngFHAKOAWcAk4Bp8B2VyCbzR6qlAKZ6RFmPiw6qf257X6R7dCgMQbGrLtg0IK5saWl5eak2YjkBEPIidjMz8zfiMvlReQ9SqkDRARmlX8z89Ge55W9UXs7pO2aGCUFIorpksggOxeXF5HP+74PU1HVYYzBZvo3xO2dNRARSF0rILtcsM2FmECWeqKJulVzatMruqSO1tgmsaT6+73kZXZh0bi7QyMMw3fF5DVo9HgqlTqmpaXlL1su2ib1agJdTkwgNQ5Ez9pCgFqRXvnKfD4P8tjecRsPicj8hPi2Qzszgo0vX758Sj6fv4qZQZ9DXL9+/fqLzz333E3lpNGHhrmys7Nz4dlnn91RTt2xXCYmO8Acl5Cjyt78P9x+x5vvYXj8QElbS0Rkse/7jw3VfhAExzIz5hE8208y8w3jxo1bMlzzDq6by+X2stbCHAXT4OMx/fLLSU5BEDzIzP9TmiPMPiUGFGy4nTFapseYqgt613Qi+peI7MHMjX01FZHbYspjQnYZSnaYi0HLgmFxz2jDbtDV1XXW/Pnzu4esWFIgCIKLmRkUSsQntNYJAbGSZmqybBiGoGguZeZ/W2uPSp7lIAhOZuYiEVNEgkjDyRGh+BT8FeYTpdShLS0t/wzD8HQRwVoK89s7tNYwAm6JoQjGTdx14CYZ1z8xMW4FxseJ3NXTIeMx1w1aNrlwii01UH5Np9Q/TkxMQpNi0+rg12KLierJXlEwWKYHu2lN3NWzScbB+LwtofmFioXJvOn5Cap79w47Yd1GqR/fX/5C9CgTNRNRjxD9ioUePLPpjv1epx7H/LA8s8H7J/FWhMayn6V9U88E542/TUdGcRaRu3zfLx6IEIZhS7yuTdoqbhgfav0RGdfWV6LnEIn+3W6g11Eb95TbIWPMP4loHxwCkc/nXz537tyEElVuE1uVM8aAfoexsxjM/M9CoXBStSRXYwwORgERHvTHjmicbfM8r2z6YxiGh+B7CFGkC9EPuru7T50/f/6zVXWuBithvIDe1tpdY8Ppb5VSMys1opd2LTalY/6A4eExpZTf0tLyoxrs/rBTMsZonJkRN3RLoVDQQx24gLIxaR4H+MBlDiMkDo64JKGMRqTeH1trL63VtTaIcJ2dnVcwc9EMLCIrCoXCxTByD1tU18BLRgFnfnzxVhtjMO8l9NeaOLQsCIJWZl4aZ/larfVfK3k4o/sL8jLmX8zlB4yV39cFQXAZM1+Mtbbv+6Aq1mQk60Zm/pHnee+plSRzudz/RIfZFQ8/EpH/830fv8d14RRwCjgFnAJOAaeAU8Ap4BRwCjgFnAJOAaeAU8ApUIYCzvhYhkiuiFPAKeAUcAo4BZwCTgGngFPAKeAUcAo4BZwCO58CxhiYET7AzLM9z1tZqz0MguBWZj6BiK7VWp+T5GmMuTLe/PnnxsbGt3Z1df1IRN4K8xkz/1BEcGr8ZGvthzKZzKpa7Z/LaxAFSoiDLHQoSgrR/cz0C1ugO+hc/mNSe8WKFRPz+fwXYISNf3aB1vqqavUNw3B/mIKT+sx8qOd5A5P5rpZ9lSKYB6siPME8YRUdQGfzv6rNuZx6xphTiahoroKhYvz48SdtZeK6Rl6jmGCcKZo9h4pG7vnXeY3f2mcPtcU38xVr7dm1Sj8Yqj8DfQ4jFjadY1MmEf2Zmc/zPO+75bRnjIFpB6aIj6I8My/0PG+LaaOcNsZqGWPM+SKCzaFpbNIXkUu01vfv6P4EQXAQM8PwmJBaccmvxYbHsiiTyD16nzHP4J7dJiILI9rr37dH7rlc7oPW2mzkbQAdEcSyqQnJDcbGEppZ8XJ9fgYC1A3W2sWZTObJ7ZFPJW2AkpZKpWBkTbSFnm+P2/im1vrkStrrW9YYA2PHp+KfL9BaJzTMspqNzO+7xgTNIn2WmY8rl8ha1gVGuZAxBgQtGM0nMvOHPc8r0nLCMDwS9MeIwDkBzzozPxoTwoqUUGae63nesiVLlkytq6vDM/c6ETnV9/2v9u3SkARBoQbiInmw2n9fw4EAQlw09IxcwEpJ9EeCbX94+fc7X8cGuJ+JyOp/2b1e99nN74POZc2lJSL8ye5NBwVrzAPMjDWtraur23PWrFlFI10QBKCfHl5igD7DW9dy/zDXH5XdA6Fr7Tm8ZT1eTmVjDMZOkDvX5PP5VwzX/BgEwYlKKSMieN8R7cz8Qc/zflVOPn3L3HjjjZO7u7vbEpMW5quoDAyQPymnvZtuumlqd3f350XkI0T0FOjXtURXKqcPg5XJZrNvUEpdC8pobMDPM/McrfVN1badzWZflkqlQH/8WNzGZVrrHX74R7X5DqdeTDDG2nq/6Nn4W/SMeOU8H/HhDYtjU+2t1lrQH1/HXDwk5bA4p0+2t7d/qlapmWEYniIioD/i/Qcx+2Kt9beHo6er+9JSwJkfX7zf0XdKvEsXxj/5nNY6oeeO2kNRSrZtb29vaGtrK/tgBCSd/E6SiP7e3d39+koPOhmtjkfrbhwgd+hAa+nRyqvvdY0x3yei9zLzuZ7n4ftbTYQxBgew4GCFP2itD6yJpFwSTgGngFPAKeAUcAo4BZwCTgGngFPAKeAUcAo4BcaAAtX+w+wY6JpL0SngFHAKOAWcAk4Bp4BTwCngFHAKOAWcAk4Bp0D/CoRhOAvkBSK6XWv9wVrVKZvNtimlcBL83VrrY5I8wzD8mIjciL9rrbnkBPzvtLe3nzht2jSYHkEX+7TW+qJa7Z/LawAFKiQOBmJAEro5pqP1Wmu9TCYDE2RVEQTBacz8xbjyc5s2bXr5ggULYDYaNNQ1cmG1hCcSOs+ewyC67LDoYyjadrNkm4xTEwlmUlBWy47d1Hpa1LiKUlQAeSYxLJVdv5YLxoZamN+KFFEQ/1Kp1EWzZ8/eUE7euVzuYBFZKSLY0PdnmOd837+znLpjuUxskgBhr0gqE5EReTZgpFBKwfCI/8bFGv4gNjx+pxxNFy9ePKmhoQGUR5hdEVdorS8up245ZUpM+9BlFTNjbtulnLogyRUKhRtaW1sfLrP8di1WSumKDD6gdD0uIkfEFxnWfAvj0ObNmz/PzDAO/T2mxmKzbtmxfPnyQwuFAkiRb4mMxqDAHdna2vqPshuo8YL33ntv+rHHHrsnIvbC+HaN7/vnIuUgCN7CzDA97kVEdzLzrX3IgN/TWr8/Lns1c9G09kWt9Rn9dbksgiAR6IoDURMHV1LovCKZsUoi4jBuUzsxPRuTJEFxTVXV1iDztTHm50T0tuJG+C79W1UgUGzKMj/ulVpDe6XXHPLAvFc/mMvljrDW/jDO7w6t9XH4c0wnxL0uhog87/v+rsNaf1QuglhF76Cz+WeVVDXGgLIL49fz6XR633Ln0YGusWzZsoNTqRS+y4DUiFgjIu/3fb8sc3t/7cb6Yh3zxogU28nMZ1ZyOEzpOgvme8/zQOzbaaKP6Qb9GrbxJiYbwswDEyvMwrpSathYETgMwy/F5li8u1gPDnkIRjab3UcpBfPj8cz8cKFQ+PjUqVPvW7NmzSKl1CUgwxLRA5EZus33fZjiay7iPuAe4/AVBL7vwADZW3PJuoRqUgFnfnzxtoRhCNJgQjRforU+c7RvmjHmISLCd93fa63fXEk+bW1tatq0aTj4Ceuyr2mtP1xJ/dEqa4yB+fy+mFp8REtLyxOjlctg140PTMHadI1S6i0gv9dCnkEQvJOZi4dLMPPx5R4oVQu5uxycAk4Bp4BTwCngFHAKOAWcAk4Bp4BTwCngFHAKjKYCzvg4muq7azsFnAJOAaeAU8Ap4BRwCjgFnAJOAaeAU8ApMOIKgIYkIveDXGatPSyTyVS0cXmkEg7D8ITILHQrEa0uFArHJEYPEHWstXcw8ySl1EEi8moRwcby50XkPcwMqtrZESnn+xH55X0jla+7znZSoELi4Dju/ce54741bnqqY7qIPA6KynCMZWEYLo6MBMkGwju11u8tu2dtklYT6XflmhxK2i0SnmgGF8q+VoUFwzC8RUQSEhs2lcPYtVWoawVktbMqbLpYfB9++rv/WLDn8dXUrdU62Wz2BKXUJ2MDxCNKqfNaWlpAyi0rgiCYycwJTfeWfD6/cO7cuXhGd+oIgmABM8M40kRFQitfXC41azjCGGNATwRpK4nfx4bHokm+nIg3YeLdANnzqZjOWSTqDTdyudyB1tqloDSJyO+Y+fdENBPtRmadXzPz9Ajch/+KxMeE6BZfF6SnGzKZDChkIx4w3D366KPXxoZSXP8Way1MpofE+Z7heV5iFq84v5iUB8Pif0f/fY+IPl4pXTMIgtnMjDZAPBzQ1FdxcjVUwRgDUstCIrpXa50YTmGG+zURwWT9c6XUZ+O1E56jDhGZZK19J9Z6xhgcCPEjInpOKfXOlpYWUIq3jeETjAdT7YX57s/E1cyXu/GGzc/SxH+QFImTIx7T1Vo6ZeqvJlxzxjGb+rt4YnyL1qZf9n3/NDJSpzYSDAowqar+6gBEubtaR5ulgXpFdXdSw3dBtv5Ew60f3Tf9HPppU6nUbnPmzFmD+sYYUMz/L2lLRK70V+tF1ehZmk+KLDWrTdQjdU+OV91T86LGrZUJUhDu799Rb7YLi+vtisIYA5L2/ngGu7u7XzV//vz1FTXQpzAM011dXaAOJuv9jYVC4bjW1laYEaoKY8zLmXkpTJRxAxWZukGIZmZQnieKSM73fa+qRGq0kjEGzx6MeP0Znx9k5gsqnfOXLVt2IOiPMPfF3fa11qZGJRhWWsYYHMzw+biRLzY2Nma2Iq8P0LoxJlmj4yCW+Vrr5fGaBfTH98TVrtq0adOnyjmsZVidqLJyGIZnxvRHvBv34SCRlpaWqt/VKtNw1caoAs78+OKNC4LgHGbGATPFZYHW2h/N29rW1paeNm1aYmSuOJ8wDPcXEawP8P3nEt/3MR/UfJSYUFdqrWfXasLJoQVb1qY1kqgxBt+xcdDQr7TWoJy7cAo4BZwCTgGngFPAKeAUcAo4BZwCTgGngFPAKeAUGEIBZ3x0j4hTwCngFHAKOAWcAk4Bp4BTwCngFHAKOAWcAi8pBYwxn4koJp8AbUFrDepOzYUxBsS5u0CeY+bTPM/7MpKMNzjfAXOEiMyNCUcg4ryWiFojitFGEbk5Nqwc7Xnen2qucy6hgRUYDnFw/Dd+VccFz/M8mImqiiAIfhEZZoubrkTkct/3L6m4oevlgEbb+/1uqXtlWXWZHrZEJ9EC/ltZ5SssFL8zD8RGA/Trvf0aQ6+VQxTR/fBcVXiJpHhVBKgqr7VDq914443jenp6Pg0DNS7EzMvq6uoumjlzZke5Fy6h0JK19pOZTKat3LpjtRw2rWJeiUx9RYqwiHzK930Qe3d4hGH4fhFJiI4gbizu7u5ePH/+/O5yL97HjHB3KpVaOGfOHBBQhx3GmDlEBCMMnqdcNL6kE9Mj6IYRsRbjBd49YWYuMT3+SkSu8n0fhwCMSgRBcCwzYwPywUQE426ySfXlMJsrpU6KDhn4VbXJgeBsrQXpcVJk0rvO930Y+yqKIAgSiiHq9WvsrqjBGiycy+U+bK39SjQurWPmo0o1LzEDwAwJ4y6oeniusJbaQiw1xmBddXRs6B2UNLZDCIJ957vr5YBm6bxvnR2/WzmSg4h4esOPv39F94kLptiND3TIhCnl1NteZfZQHZtbx93ZuLtaf4TW+t7+2jXG/Fdk3voNTKeFQuGATCbzTLHcdfJGZem9wnQoE72dhHrHcY/qpro9ZcBpV+SY+of4+PpfU5rle57nFY142Wz2UKUU5uuiQVop1cXM+7RsmjO5EsJk3/wbufeZ3dW63fOkutbapsebVedePZJufNZO3KarTPRAYSEfWo22xhgYbl8TkZSfbWpq2u+0004blvkROQRBkGXmxPjRJSIn+b5fETG2b1+ig2KWJLTn6HvG16N36vRyCXVhGL7JWruYmd9BRA/W1dV9aNasWTvNwQfLly/fL5/PY9wukkj7RMWkzKR+EAQXxPMNTMJf6+7u1sM1x1bzjO7oOjGB65aYcPZHEcGhLUOSSo0xoI+DIor1wpbv8caYCyODNAyQDUQEI3yb1hqHCNRcZLPZtyqlQH88kohglAL5cYcS72tOBJdQ1Qo48+OL0sXjAeYpxKgb7yITG+b14oEazDzT87wvVHKjgyA4jpmL45aInO77/pcqqT9aZY0xOFAEB4t8TGuNgxhqLq6++uqmSZMm4bvaa0XkFN/3saYZ9QjD8EgRKZKK4+82Pxj1pFwCTgGngFPAKeAUcAo4BZwCTgGngFPAKeAUcAo4BWpcgWo38tR4t1x6TgGngFPAKeAUcAo4BZwCTgGngFPAKeAUcAo4BbZVINksjRPVmfkwrfVztahTEAS3MvMJfc2ZQRB8iZk/Epm4vqK1/ogxBkYSGEqwMQqGm7uZeU9r7WmZTKZolnQxdhQYDnFwPHVnNy4c11ptb0s3UjLzBz3Pu72atoIgONNyavHt3W+he/JvgidhoN8/FojpattEi0hzQkio5pID1gmC4KCYKocyvSLyJt/3/5xUiAk7IBIevKLrCPp1Hl6ZPsHUS0JPktD6capnwgTufuVaaaKC9AuuqooAtV07PczGjDGgRoHyeHBkuoYZ9XzP875ZbrO5XG5fEVkpIofHJrGFWmtsbt+pwxgzL9ZtCjP/nJlB8cFG0B0e2Wy2TSmVGCzvFpF5vu8/Vu6FY0oJzGJF+mJkwLvO87yKzXf9XW/x4sWT6uvrb2DmMyJCE2htoLO8k4gSkize/bptXjvmHmttm+/7V5bbjx1RzhgDw+NFcdtfVEo9Zq0FzRM63dPV1XXycEwpxhj07/zY/DCvPxLtYP2KD0kABatICYtyOtTzPBi9d6qISTjYGAyzacb3/aC0g8n8JSLfZWaY4zB2YUD/bWNj4ztBEwvD8OMiAiLmD7XWMJwMHtUTjPtrd8D5blm44p7bu/7ryHt6D6KBpktFQkfVP0QfaPgNKSlcpbW+4IYg983v9/73iXf3HDhgvaG6WMHnxfwXN63YpY4KmdioA+NOv2GMAZn1Xcw82/O8hPr7YtkKydYvU2uoZdw9dmJX+9Szzz67aMAPgmApM29Z8yilvt7S0nJKOYTJAfvN9LspvGnPibx5WpfUdayVpienpja9qj2/y7ht6gg9b8/hXSvQcKuiETUQB5O8Ljq0BMbQ/bXW66ptK6kXm7+S+5KHabHSMaVvDsYYHBSDA2MQv47fPxjLhgxjzHi8c8zcAiOstfYjwzVjDnnRUShgjMEckdC5YHrBYTQwrlzp+z4MeRVFNps9HOZHjOeRkb1dRLTv+8nBBhW1VcuFFy9e3DBu3LgvJTR2Zp7red6yoXKODyOA+RFjPGjQ8zOZzJPLli37n3Q6fYmIJGbUz3V2dn4qGTOGanekPw+C4DIQwXFdZv4xKG//z955wMlVVX/8nDuzLZseAiSAFMEgVUQF6U2qjWIApaXMu292kyBJJMAfcBFFBUIJZOfdNymC8BeDgoKI9Q8iighIB2nSWVrY9GTL3PN/Z/Imzm62TMvObDjn8/l//rJzy7nfd997dyb3d3/Buykt6JYQAn0REPHjf+mEbucLwr+U3e3c9/2TiegXnI9S6nOxWOyxfGZzt0NoDh4Mz4RQyM7ffV/v7Ow8oqGh4T/5jHmgyiYSiYm8VgSAZ7TWew5Uv/31k/ndl12AXdfl78gSQkAICAEhIASEgBAQAkJACAgBISAEhIAQEAJ9EBDho0wPISAEhIAQEAJCQAgIASEgBISAEBACQuBjQ8AY8+tgI/xXe92MXQEkskQsv9NaZ8QhYIxh9z0WXLyutd6BXaKIaDEAvGqtPUIpxZtFufxVWmveqCwxmAiU0XEwewNlNBrdZsqUKe8Ugs73/cVEdA7XTbvdrdG/6OLwBNBOAI8gwUNWwT0wEzeZI2k3B7wnotHoIVOmTFmZGVdzc/O+kUiE3cPYpQ9+vPZEeC3Vo+kWb95rHYmrtx6h1m7DZVfbaviQhm+EqBgHqEJ4l7LOkiVLIq2trezymHl2+JFI5MKpU6eyWC2n8H3/q6Hj7AgA+B0RzcoWmubUyCArlEgkdkDEHyPixDD1K0aNGnXpxIkTUwMxlMBdjQXKGdGbN3LkyGn59O153ucQkUWP+/A8D68Zv1eKDmMMu3/wZmR2c/yDUmqJtZZdRHcPnJks7wnuqRPeOGut/Zrruk8WnUSBDfAhCZFI5PuhgHcpIp4fbGTeI+OCCgA3aq2nF9g8zJ8/f7toNMoivJMA4GlEnO44zl/yaS+ZTB5vreU2dgGAJyORyBH53K/59FXusr7v30FEfBjEAq11rHs+2e+wcB6/EThi762U+kYsFvuF53m7IOJfA7PArYjoKNd12Sm7/7iOJuTjIFgHbWs/Efmw7rXUlmvboOqjXN53xhgW8o14IzVm6Q/XnHzlBkfErPflJfW3/3C8alWICKlUyonH40nP8x5gN7237Wj4Y/vef/hH5y7r0k6KXA/h+SHUftBaqN5YsNfjTQdP2RRcpBB2z/Q/BNvrdom8w2L/v/y1c0Ijv6+NMd8M5tutgTP0bwPHTRbJ9xjGmO/wYRwsStJan9ylUBHO1hfXLvnt9Hgs3W8ohv0HAIzi/2ajWAD47AbX6+4Ok1k8AYHz21i0iPAkEHRuqZanHavftyP+U4Wd9R0UZRenrlGk8JEbM8Y8DQD8XHlvzZo1u5ZCoOV53hlKKXbV5WvPDrqXO45TlPOw53mnsvNz4CTMDqP8npiRjxOVMYaF9FeHAOdsju524ZrzpwAwEhFfJKL02pKIlkQikRmxWOy9/h84/y3BosDq6moWP84O53fJDiTIJ4+BKOv7/mwi4kMROBa0tLQ0NjU1tffVd/hMnwcA7Mj8VCqVOjcej7Pgmu8rnm/s/sgL9aeI6LJyukb3NY7wsBE+AGFPIlqhlGpwHEcOLhqIiTfI+xDx438vYGZtEv7lNq316eW8vL7vX0FEF3IOqVRqdENDQ2s++fi+P4+I+DvGR0qpvWOx2Fv51C9H2axDEm7RWp9Zjhxy6dMYw89XXstWzO+l4XvgN2H+g0LsmgtrKSMEhIAQEAJCQAgIASEgBISAEBACQkAICIFNRUCEj5uKrLQrBISAEBACQkAICAEhIASEgBAQAkJACFQUAd/3JxPRwmBj9F1a669VVHJhMr7vn0hEdwDA24h4jOM4aWFYuOn4Nv7fWmsMN3zzxv1tAeBbLMhAxAvZgSpwezq6EscmOfVNQM0lFuFtvFEvy3GQ97APV+t2WruYxWcAACAASURBVA019aVyHCzFxsmmpiY1bty4J3jjLo8y2IR8kuM4d5brmndzPUq7o2bnkkwm97fWMu8dWTBERN88d/WUxzogurFIBOHxrXD5jrXYMZLbSJFq/5Dq31pHNWlhRJcogRCiHMySyeSXrLXs8siimdcQcY7jOEvyycXzvItZYMF1iOga13VL4hiYTw4DXdb3/RhvqA/22Y8LxIeP8SZX13XZlW5AIuj/bSIaH3Z2vtY6IxzIqX9jDLsFJwKnqmgoCpsViJkeyalyP4U8z7sUEZkNB28Afj4UzgwjIouIadEjC7nYFpZvLQBYyG6K7NxUihwKbcMYww6MfMgAO1H+MhKJXJtKpVh88vWwTXZmnF9o+57nHYmI14cC0Nurq6tnTJo06d182vM8byYizg3rzA/cq9lxdLOMhvl/uOE9O3zaC3abZc93btNBgJYAHkSEh20K7vWGGZ5P2SJ6XiudBgCLtdaTGYoxhl0H2dF0rtY6LSTKOQxVqVXAzzYWy/Uo1gUiqyJ41bwhC+ZE0ppeOEZr/Yf++vB9n22RHw/L3a61zgioAa6ivRTCsXWq7cgqsOl13Scj78JKGOK/2L7VDWa4z45CE8K652itb8ru70Yvecdv2j934h869ia+03rJpVcnyvD5kETEXwdiwvTcZ6G3UupVAFiptd5Y/R92kkwmP22tZXfltkgkMmHq1KmvZ/ovxtn6qOqn6dQhj4zIHGIQrF9Y0NeUeY4ETm//dF13v/644zX0W6QNrrPZxdMHHXSpjzAKKC3e7hIE8Huahcf211d/nwfrfl6D7AUA71ZXV3960qRJaUfLYqK5ufngSCTCovj0uoWIkq7rOl3aDOcXKdgPCdhZELLvK/gOPpNd3vf9zxORCUXy/FFT8H0k84zvN13P876CiCxU2yGYymV35eo34QIKsON1KpVK8Pc3APgwS1z7r1Dcnrcbr+d5J7H7I7tIIuJjiKjzdRArYCgDXsXzvEMQkd3Bt2Rn0fVfd/W/+kvEGHMjO5sCwNpAJDRDa512fkskEvsopVj8mHlvz1dKXZ6vALW//kvxefB+YidjnjcZp8r/0VrzQSQSQqBPAqX4Dr+5IA6flb8Mx/PLlpaW05qamtj5uCzhed4fEPFLhboL+r7/ABEdzAfHaK35nVLxETg/3huK0R3HcZKVmHC4PuV3zJBIJLLf1KlT/1kJeRpjWPh4AhH90XVd+S23Ei6K5CAEhIAQEAJCQAgIASEgBISAEBACQkAIVCwBET5W7KWRxISAEBACQkAICAEhIASEgBAQAkJACAiBUhEINkZuEbj8PIiIE6y1B8Xj8b+Vqu1StWOM+WQgPPo9721HxNMdx0kLHcON8byRaOtA2HhgIGz8uzGGPzuViJoRkR0uWKT0ASIevcHtplSJSTsDQiAyl/5JAJ/vobP0RvwodFZvoVbtUIOdw9ZQDXxgh21UNF/HwVJsmOSN3tZazjEdfI85jvPigEDroRNjzM9C0Qt/erHW+gfZxZLJ5MHWWi7D7o2PRiKR0zs7O8+7YM2ZDStoyEYtjletnVWYiqYIOzohumYpDXujA5QFgr03KjwIhY++719ORBeH125hNBq9cPLkyR/kev2MMezuyKIi3pzPgg0Wz/F/b7ZhjGGh448BIONocWVbW9ulM2bMaBuIQSeTyX2ttbxpk+M9Iprmui6LoHKOLLEA12Hx4+zAKXhNzg30UpCFUZFIxCci3uz7grX2wsDpcbdAXMnCjQ2RJXjkv/0plUrNamhoeKrY/oupn0wm90qlUj9AxC8DwDoWugXOk49HIpHmUJjUQUTH5ewW2EMyvu83EBG7NLKo8nKtNQszcg5jDD+krgWAtIgpe62QcyODpWATVW8/Yumtb9nRpxD0+s9Y9sjqZ1adWP2P4aHgkEUwLHZcQUSHuK77ku/7JweHQ/D98VxHR8ch06ZNW1oQgm4OgvXYNnTnSEvdGFj+3J9Se0809T4Lx3mj96Na657e5Rt1a4zRfLZF+MFMrfW10ETVaih8HxBYPN6z0BLAHlX9VPvXq/9Zy+O21h4Zj8f/L7sDz/PuYSHN/Z17NP587QFDe3KS7Mt52ff9A4L7mNfK/9ZafzrTtjGGBV1j+L6OxWLP98bS87zfsQAMERsdx2G3QIAina15FrhD/vDA/Pgxh3Jzzc3NoyKRCLs+pt31OKy1x8bjcV5L9xpqLrGoKO3G1CXWHzTBzkorAAGB0o5xvFbg+7VLbIHLvfdnjowXNJe6VTLGsPj1M4HYqyWVSu2erztUTznweyp4lj2aEccT0W9c1/1KrvMLEK609XApaOzIbt8Yw4daZMRkeQkYw0NbWPTNgtHHEfG0cq4XS3HtemHPwvlLws94PcV24stD8SO7QuYV4ZqD36FpIXf4vs4I3/Nqq5ILh+tJ5sMu1ilEZPFMv+tJYww7SV8Tju1KrfWczDiD5xUfCsDvWb4G/0670bsufweouPB9P0FEbpiY0Vpn/nfF5SoJVQ6BUnyXr5zRFJeJ7/vHEdFvw1buWr169WkzZ85kUXRZwhjD683RfPCa67p82EzOET73XwqcCeuDNuZprc/NuXKZCi5YsGCfVCr1EDtVAsARWut/lymVPrvNchmuGFFp1uF3/N3uC6U6iKgS+UtOQkAICAEhIASEgBAQAkJACAgBISAEhIAQKJaACB+LJSj1hYAQEAJCQAgIASEgBISAEBACQkAICIGKJ2CMYZHK+cHp3l02RFZS4p7n3YGI7Pj4Q9d1L+LcQpEDb+DiTd5pRy9jzAwA4I3DTyilplpreUP/DtbaSfF4/CeVNCbJJXcCai7xJrFRG9VAeBwI7DjVums1pupThJ2tMPSt1baGXXO6Rh7Cu1JslMzepBU4j/LmvN211l02yedOoLiSS5YsibS2trJwikVWPbpOJpPJI0LRIzvK8Ma8M9mVjoi+deO64+DZzu02SmKsWgkW8L2ldiiLIdbHJnaAKo5EbrUTicRhSqmm8NnyZiD0ukBrzS6YOYcx5qDANZNdxtgNi52MWLjzcM4NDMKCnuedFToZ8v3HTl0XuK77u4EaijGGBW/susXBc5jdB/t1Rcrk53nebkopFiayw9c6RGSh6npRUpHh+z67D7PbUi0R3cqCWqUUi4u6Oo2tdyADpdTzRPTtXJzxikyt3+rGGHaMYlc/fgb/Tik1J5VK7YWIGZHKw0qpU2Kx2H+fA/222rWA7/vXERFvXGYBDIvBbs2nCWPMZ0PR4yGs7yKiPV3XZVe9zS+upl2r0N6ZArVrLoPbRn0EZ9U98IdP4PsrAeDk4LCAc7XW85YsWVLX2tr6VwDYl4jOdF33llza668MH6bBh01wOXYMZiGN7/sP8n2FiBc5jvPD/trgz40x7EKeFjMR0QHuKt2qENj1bI9c6vO4Y7V/hPFVq3aZOnXqy9l1PM/7MyIeoZQ6MhaLdRFF5tJ2KCrkdQlbWA7LCKONMbzmZDHpVNd1Of8eIxQc3QAA92qt005mvTlbI1BqjFoVqYUO6AC1NgWRulZbD6kedJ97Rt+gFzq2vrRNVe/DToXV0Dlk9+ibw3aMvA+7R96E8eqjN7TW2/c5xqtoR6WARZs1ubDoXiaKFi4ecvuLW8KyE0t1DxpjHgsc6fkefycSiew5depUZl9UzJs3r6a2tvYZItqZG3rTbvHMj9eeGEkRbhCy9tPB0xbgFJiFXQ6zyHqWcfW/19XVHX3WWWetzjXZrPosJj/NdV12ut+swvO8UxGRRXtDEPGt4N24bXifs/COnUrzjtCFlQWQW/VQ+SFr7Xcq8WCffAdqjPmfrMMSbtRaT++vjdBRlJ83fO/fYa2dkXGP5nUPIrL48dSwnQVVVVXfmzx5Mq99Kyq6OdbzWqQhFouxy66EEOiVQCm+028ueJPJ5GHW2vvC8dzb1tZ22owZM1aUY3zdDoeKZRxpc80lPKzpgbD8+sMxKjx83z+XD3ghoiWu62aeuRWXdWbNTkQzXNfld0fZwxjzRwA4KvjOcnfw3f6rZU9IEhACQkAICAEhIASEgBAQAkJACAgBISAEhECFEhDhY4VeGElLCAgBISAEhIAQEAJCQAgIASEgBISAECgNgUQicaBSijekv4CIB2mt2a2moiKRSDQppXgj7D1aa3abSofneT4ixhDx14GT49ebm5v3jUQifw7EDyOstV9BxMkslgSA67TW7HghMUgJqLnUwq6eG6WP8CQQdG6tln0KgdQyGvrmWqhqK8ZxsBQbJLOdAtlNy3Xdb5QLvTHmEwDweqZ/RNzDcZxns/Pxff8YImKXFxY2/YWFR0TEgugTuNx1a0/47QupbdLijOxApBQRvpGLAxQLp+ys9Obqig5jDDsRXZaWcALc1NnZeUFjY+O7+SQdOtfN5zpElEylUjMbGxtX5dPGYCp70003jVm3bt2PACDt2IGI1xDRJaVwScyVQ+D+wYLHjNPfrZ2dndPzcQYzxnyTiBJB7uxi9igiznYc5y+59t9XuSynInZKvDCVSt0ViUR4frCz14YIBY8fWmuvdl2X77+yRnNz807RaPT7wfrg9HAus5D1x77vX0xELITkuElrfU6hiXZzOXs4dOjMOHbm1KzneacjIjtFsmj7gZaWlsObmppYkLb5RRPVqmHwDLtf5zO4Oux4/8ohN20ZRfu7QIB9HNc1xqSd1/jZ77ruN/Npr6+y4TOU236+paVlj/Hjx+8crjEp2Oy9W64uN8aYF9itkIiWuu/qbQsZ91i1AvZrf3r4XXMOYtHnhjDGsFvjARmn8ELGHgit3wkwjiOiz7uum56znufNRER2m1uktZ7SW7vdNvx/mpn05Ww9LrJsy2roHLqOoitqsXN4b87WfY2DLRqPrn4STqh94vxpsUlX9VVWXU0XAUIXR+hcGZ1Q/fh7X65+hMVnzxLRxBKKHx8BgM8BwNuRSGSvUogfw/vg8Q6KfObytd+ADyw//vOKV+zK4ECJJmzPrpU1D/jP71lrT85HdBeuIeYF66YIIn7XcRy+nzar8H1/d2vtjYh4WHBIAX/3ZME0r5lujUajMwq5vtwmEbH4MeO6mc2slYjiruv+fLCDDEQpR4VOvewq/iAANGitn+7nucxCeXb9PRIRn0qlUufG4/H7M3XCgyN4/csi1P9Yay+vxAODfN8/k4j4QIqh/I6x1jZkj2OwX1vJf9MQKMV3+02T2cC32tzcvH8kEuHDYTj+XFtbe+rZZ59dmNt3kel7nvclRPxD+Ow/1HXdjJAxp5Y9z5sUiuj53XHyYDgowBjzawBg4d50rTU/kysuwt+F+OCi9621e8bj8ffLnWR4YMJtYR579ffOK3e+0r8QEAJCQAgIASEgBISAEBACQkAICAEhIATKRUCEj+UiL/0KASEgBISAEBACQkAICAEhIASEgBAQAgNCILP5BhGnOI7D7hvlj6toL4VwLCnYr4pSRwzB9pHbRz5Y84Ed1vxO56ib4Dv4jDFmVrDp8WreLKu1HstJ+75/DxEdz66QiLg2MND5XrCh9n4iOrpcTnvlh7l5ZIDX0G+RIC3W6Bb/CdyrWrv8rQjHwVJsjDTGsAtpJteLtdYFiQdKceU8zzsWEe8N23q3ra1twgZnh/A+GxNZ+fV2iu6PALg1fvT+Oqy97fSaBw/eQb23DwCsJqJz3JX6sWIcoACg3SqYAOfha6UY16Zow/f9A4iIBY/sJtASPEPmOI6TcbTLuUvf99kxMMZOYIg403EcdqDdbCPciMjcJrDQBQDmaK3vGcgBG2NYdLQv94mI33cchzfv5xyBe/CVwVz/Tlj/J+3t7bOnTZtW9CbgZDK5v7WWXR53D8UJF1pro4h4CyJu00OCXcT9OQ9gExRMJpNnsfAhEHCxcJo3Ip+/evXqp+rr63mTbsaF7yLXdXNy7+spxdCFigWL7Ip6UzQanT5lypQuArX+huZ53mWhWxUXvSJ417Mb1mYbai6xo823CxngUVVPwUnVD6U3locb3/m6shPdIaXcQGyMYaH4Vtbay+LxeJPv+1cQEbub3hH0w46T/ca8efOG19TULA8L3hNf5bBrckHjBoK5djbOzu40y0Fw33xcYbu18ScWERHR2a7r3syfhfc8Cwr+rbXu0znQGHNnKNCarbWe25ez9QhYs8VItSZtu5wi1Y5I1W+mxvTLsacC41WrfcuO+nR3p8IuZZsoqobB47m6a2bVffbqoT85fSh2/IyI+LlXUvGj7/ssjv5CILJ/q6Oj4zOleE5z7gdc/++3/9E5YXxBQHuYX9yO7/uHEhGL7NIOhKGTbc4Owp7nsUCN1w/MsXs8pJSaGYvF/lFQzhVUyff9uUQ0MzslRORxzXAch8WuRQWL64NrkCCiI8LrwE7O1xTVaAVUXrx48dbt7e3sKn50+Bx3cnEmzzokgr8nz8h2WTPGfJLfp0R0VjjEn0Yike91d8wt9/DDeysBAJ9GRP6e0qi1ZhYSQqBXAqX4jr+54PU8b29EfCIczwPV1dWnTpo0Ka9DfkrFIuOCyO0ppbbL1z3eGMO/s1wU5lPwmq5U4+mvnUQisYdS6u8A0KGUOjwWiz3VX51yfG6MYafHaYj4E8dxJpUjh+59GmP4QKJDgnXR7VrriZWQk+QgBISAEBACQkAICAEhIASEgBAQAkJACAiBSiMgwsdKuyKSjxAQAkJACAgBISAEhIAQEAJCQAgIASFQMgK+708mooUAcJfW+msla7jQhpqoWg2F7wMCixpVL83YHaIf3DG79tenRCBt6FTPrmLGGBY7sMvHX4joWkT8VbBJfhkiHl2KjbOFDknqlYaAmktXsFPaRq0hdADBW6VwHCx2Q+Q111xTV19f/2rWJvevOI7zm9IQyL8VY8z5AJB2jUPE/3Mc58h0KzncZ+wMdXjVMyuPjT5y6uyGKffecMMN4/9E+796d8fnqvPPhC18YI6djSwuq8jwfX9OKHqsAYBbotHonClTprCbV87hed5uiMgbr9mR6ulQ9MjCmM0yFi5cOKyzs5NFb43hAOdFo9GL8xWuFQMn2MA/LnB53HCdiGiy67qLc20zkUjsEIlEWKj6Ja5DRN9xXZcF9UWHMYaFlJk5f111dfWFnZ2dE621fMBAJLsDImIBQmM+uRedYC8NLFq0aGx7e/sP2E05ZPI913W/m0wmP22t9QHgoPCZcpLjOCzcKiiyDi/g+hdqrdkxNOcIrz2LAE8N8znecZyMyDvndgZVwbl0gFrv7lXYv1sRgY3gQXAe/s33/V8REa/7WKhcsmez53lfC9dfVim1RywWe94Yk3ZsJqIzXde9JRfm2S5AD3buNu/WdQdNL3jcAGQVHMzjzvRtjGGR9m4szivUkdD3/XmBGyXntUFw29TUFB03bhzfz4FZanR4X89DYww75CaJ6H7XdQ/vy9k6CgRbqWUs4IJ1VLViCLZtVajwkdsYrtatWLa8dmx3p8Iu1+Y6mqBS8IucxY8IT1mAk2EmvszvQ6XUkk0kfnyIiPYHgDeD7y+fLdqpvtj7qof5leG4ePHi2vb2dhYYfz58niZd1007E+cS8+fP3y4ajbI4/KQeyn/ALsdaa/6+M6gj/D7K7xd+N7L4fRgfbIOI0x3HyTg8FTzG4HCDIYjI4seMoO9arXUXsWXBjZe5Ysa5N5xf7BadPsShr8j+fsDrFK31nOzyxpiziehSRORDCd7mg4S01nx9KiZCR+pmIjomTOpSrXXGibpi8pREKotAsd/1K2s0xWXT3Nw8IRKJ/Dts5aGqqqpTJ0+ezO/VAY9AdM0HDZ3B7uCu67I7bV7h+/7P2WEaAB6JRCLHFuIYnFeHRRb2PK8BEecDwK+01icW2dwmqZ5IJLZRSj0crFO3QcSy/qaVGWDo+Js+aISIPuW6Lh+KIiEEhIAQEAJCQAgIASEgBISAEBACQkAICAEhkEWgsH9AFoRCQAgIASEgBISAEBACQkAICAEhIASEgBCocALGmC2I6EFEnGCtPSgej2/YEF6W1K+mXRXC7blusN5GfQSHRp+efMv0wxYnEonDlFJ/ZiMcpdRp1lo++X1Xa60Tj8eTZRmPdFpaAlfRjpvScbDYjZCB2+jnA7fRf2YG3dnZ+YnGxsaybB7kHDzPY0e5b4X53Ki1ZnEGQJ73GQv4zqy578YDql4yFhRctPr0D5dT/RZ5Xtxn7XawN0zEVJ71Nnlxz/M+p5S6jJ1iAeB9IrqgEPGZ7/unERELenjTPm/Sn6m1ZrHPZhnGmK8jInPbCwBeCIR7c1zX/fVADtb3/S8T0d1hn89Ya6fH4/H7c82BxwAA7L7F4kl2JZvtuu7vcq2fKWeMYSEgC1PSjpPd4k1EvNBxnFuzhGZdiiDiI0TkFuo6l2++fZX3PO8kRGThwG4AwC6a52ut7/M873hEvAMAWBj8BhEdV6hYjAUoRHRdKKzke6QhX+FOMpk8zFrLzPfmAw6stXvE43EWZ2zWEbmGfkYEp200SISOKNj3t1Arx0QpVbsOqqCV6tkZsCceNyeG+rzeM+yI7TjO4QVBy3LmRoIDuQ0CePCYmqf22C/y4oRtIq0/cxznmxnXYUR8nYh244MqcunP87yLw7kIF6751h+X2fq0OLnrzQMdW+DKqlroSP95KQ37cC1UjQCCqh76uNnOwrOz7ttX2Gk0lUp9sqGhgZ2j8w5jTDx8hvxSa31KpgHf9x8kogOJ6ATXddkBuscIxbu8abveWvvZhrXuD3JxtlYIOFqt3OfD1LCi/v2yltqa18yuzQjXe0mSqtQq4GcCi6l6O5AkBQhX2Xq4FDSuvxjr1yGbTPxojOE5fAA/j/jZW4z4Uc2l/w3eY6d3B8CHqwzB9pUrbS0faMFy4+GAsE0u86t7W77v305E6TlS1H3HE269WIWdhNMidCKKu67r5T2BK6zCggULvpBKpVjMzteV3V5HhOO7xHVdPtim6PA87wp+J4cN3d7R0REvlWto0ckV0UDonszuonUA8OdoNNo4ZcqUF/pqMnzfs6MXO53eYa2dkf0eTSaT27L4MXQw53m2RCn1PcdxWDReMWGM4e/5LCLne2uh4zjp/y0hBHojUOx3/s2JrDGGXd1fD8f0aCh+LGhNVCwX3/efC1yS2Sn7Jq31Ofm0N3/+/KHRaJSdgtkh+Tat9Ubv9HzaG4iyxpglwffPbxDRLNd1K9KF2BjDBzWYwJ38Ca31PgPBpb8+PM97CBH58Iufaq0zhxn0V00+FwJCQAgIASEgBISAEBACQkAICAEhIASEwMeGQFH/cPixoSQDFQJCQAgIASEgBISAEBACQkAICAEhIAQGHQFjDDvBsSPcRk4PAz6YJqpVw+CZYAPLJ/Ps+5Wj7FN7nzz8HyxWOYhFS0qpvYPT4k8nombXdfve0J1nZ1K8vATU1XQRILCoNf/ow3Gw2A2Qnue57CQTJvWc1po33ZUtfN9/MhSkcQ4sKlqfW4H32Vi1Ar475PZ1EUidq9c6fynUAapsQHrp2PO8mYjYFDoLsViRnc9YRJFX+L7/Ixb+cSVEvMRxnJJs0M8riQEqPG/evJra2toriCjjlJSorq6+aNKkScsGKIV0N4lEokkp9d2wTxY/Tsvn2hlj+Lqn6/Nm/kgkMisWi7FzbF5hjPlmKHxKCzSyAxHv7OzsvDASifAG4ud7er+x4/Lo0aOnT5w4kR3iyhbsStbR0fGDzHVFxKtHjhx5wcSJE1PGGH6P3hjO7zvfeeedU5qamtJ2y/lGIP78DIseAeDQ4P/uU0o1siNgPu2Ez1tuo4aIfuO67lfyqT+Yy469ZkXLUhq2dfcxVKF9c0u1fIsopOqIiJ9D8JEdunwl1W40L6sx9ej19QtZvL4DAByjtf5DXkxydAzeMfrhL1+uHXu6R4ZF+OzCc53W+rxc+/I87wFEPJiFrQ2rnJcodMzLrl+FqbfGq9ZtCYAQAD+ww15aQzUsPmeXsq73I8DfU7MwLdDkCDZzs1Msi57HFypS933/UHZr5AMCtNYsAk+H53lXIeJsAPiB1vrivsZsjPkZAJzG7w53ZWxIrs7WCuz2FlRx/36Z5QDa73W5hvZUFo4jhAMR4IsA0E4AjyDBQ1bBPTATexRDbWLx419D8d/rVVVVn588eTI7IOYdkbn0z57m11i1EoZgG7RR1fIPadjrnaRY1Dkql/nVUxLBWpPfOfzu4XgzlUrt3dDQ0Jp3wgCwYMGC0dbaBUSUcYpq0lpfVkhblVTn5ptvrl+7du1cANB8mE3GHZmIflJVVTWjFI7SWU5bPHR2D2Xh6JOVxKGQXJLJ5I7WWna85vfrUj5QwXVddmztNUIRLTs5HoKIT6VSqXO7HyARHuxxKQCwIIldOFn8yILJignP89idMjP/2WmdD5NgcbuEEOiRQLHf/TcnrOz03tHR8X44Jn4Wnqa1zjhBDthQw8MgeG3GMV1rnf7ukWuE3zEeD8v/SGudEbnn2sSAlgufv+ziXktEh7uuywfOVFx4nnc3In45eB9frrXmd0FZI+OWHiaxfT7f/8uauHQuBISAEBACQkAICAEhIASEgBAQAkJACAiBASJQ3D8cDlCS0o0QEAJCQAgIASEgBISAEBACQkAICAEhIATyIZBIJA5USrEjzQuIeFAxTin59NtbWTWX2OHj24W0tVf0jX/Ga3/3BQC4CwB489CViPg3Ijo6V2ehQvqVOmUg0ERRNQx4Q9seefbeq+NgsRsfPc/zQ+cyFlD9zHVdFkKVLbLHE7gKHRa4ef0lk0wx99k2qnXJm+eNPjXdlincAapsYLI69jzvi0opFu8dBgAfhYJHdk/KKxYvXrx1e3v7TQBwNAC8hogzHce5M69GBlFh3/ePI6LvAcDnAOAVRJzjOM4vB3oIxhh+1qfFboh4veM4Ob87EonElpFIxCeir4V5X6q1ZjezvMPzvAsR8QquGLi7/REAGl3XZfe2DdHc3Px1xWyfTwAAIABJREFUpdStiMguh2lBWiYQ8duO41yfd8clrpBMJr9krWUG+wHAc6HL4z3cje/7V7ETZthlUZuIPc87FRFZsMjCvURLS8u0fAWUnuexU+S5IXN2Z+UDHD4WkUwmTz9v5Zn/u4bYdLNrjI8sW1sFnXUEaBFIsVDrXRrxGlDaEbNL1EDnuuuGLuJN1te7rpvzvZNuJE/HYAX07KVDluy+lVrO98ihrus+kOvF8jxvOSIOZ4FsfJXzmVBw1qV6Pba9uoVauWPm3nonNfKZDoymeho3ECy1s3GDW7Exhp/9o1Kp1OhCxWdZYoH2gM5QrXXa7TA4fODE4PABdki9T2t9RF9j9jzvDET8KQA8rFc4pxfpbJ3uKoJEo3AVshPmW6lRTwPisN6cCofjmruXzaz/aq7XpZBym1j8yGucQ/gdbK3dLx6PZ8QbOaeq5lJ6LnSvsF1kKSj2MU2rPNWaFjv6eUCI5jK/eus844Ca9fkR7Kqbc7LdCgZCEXZiYkcmvsc813XZhXTQh+d50xFxXvZAEJGFrjMcx3mi2AH6vs9zPkFE44nozUgk4sZisV7dWYvtbyDrZx1sxGuO7zuOc0l//Qeub4sC17dJwXqYD2GYobXusibmtZNSituZxm2xaykRXaK15u/dFRG+759DRHzQSy0AvIiIjY7jsAhSQgj0SKDY3wA2J6wLFy4c1tnZuSJzfxfsBl4klGQyebC1Nr1W7M81u6euPM87BRFvDz9jAbSBXhzKEeFhm4J74TvIh6+VJTIiPkT8reM4J5QliX465d9NEPHv4dzYoxJcf40xjwW//X4WEZOO46TXQBJCQAgIASEgBISAEBACQkAICAEhIASEgBAQAusJiPBRZoIQEAJCQAgIASEgBISAEBACQkAICAEhsNkRMMb8GgC+iohTHMfhzY7li7l0gFovWCzodxiu9O26u5bvjO/MUUp5ALA62JxztOM46Q06EpsZgetoQqkcB4vd8JjZdBUSZrfAK8tFm4gwmUym+P9zDlVVVVt2cT8q8j7j/YdWwcFwHv5twxgLdIAqFyPuNxSksLsNC2BuV0rNicVir+abkzGGxY63AMBYALgnlUrNamhoeCHfdgZDeZ5Tvu+zwO8CzpeIkuxkOG3atKUDnb/v+2+zUCHM49uu6+YsHAyvWXPovPgqIs4qRKga3mvN7KaU4cEb7DOipwwTY8zCUEjQ/d32LgCcnbfT3iaAne18iYjNHR0dcxobG1fNnz9/60gkshARjw+7PUdrzSLfgsIYw4IJFs1ynKu17iJo6a9RY8yuAMAHJBzLZa21B8Xj8f8+i/prYJB/7vv+p1hcO2f1GZ9YQWwK2DVYoGVBrbUEls0PP6BRLylM1bbb6ITuZethHVw99OYXrbUH5yUSK8Ix+JK62/82zZ16UK6XYdGiRTt1dHSk3brYybthtWaB5kZOlyPUmpaRuGacBdXRSdjeYkf9O1dhmjFmDQDUrV69esjMmTMLdlwNHFHZZXALIvpMxjXuxhtvHFNVVfVh8Mxc19LSUt+XwLe5uXlUJBLhd8dYRDzQXRE7rGBn6xBwHXZ8sKVazu8mWG2rP/yQhr/em1PhJyIfrnnt22Prc702hZbLFj8i4rPW2omu67LQuugInDfvCw8yeNVau39e8zp4MKm51NLT/BoTWbV0KKwbwwl2Era9bcc8k+v86mtQ7NaYSqWeAoBtwnLnaa1ZFF5QGGPYZfp/uDI7DY8cOfIb7NZbUGMVVMkYc3jgyM3uj/sETqht7PIbOEG2IOL0Uhy6EByiwKIJFj/y4TmscGWRDK8PB30kEomJSil2k1XhGnVGQ0MDu0/3GsYYnkMZx/IrtdZpJ/PsCNfQ7Ky4Z+AQvUIp1eA4zq2VAszzvCP5mgLALjxniIgPpOC1mIQQ6JFAsb8FbE5Y77vvvuiLL76YPsCBDxLr6RkwEOP1fX8yEWXu20/n6z5pjOHvqz/sJAVXrj3xF2/aMSeFz8Ke0reAcKWth0tBY2bsAzHMDX0YY/jwizPY8Vtr/aMB7TzHzjLrjEoRaGY7N1trt8p33ZfjsKWYEBACQkAICAEhIASEgBAQAkJACAgBISAEBiWBgjbcDcqRStJCQAgIASEgBISAEBACQkAICAEhIASEwMeCQNZmoru01hnXq7KNXc2l/wWA07snoICsBXwDCFbUqvah9di+4zIaginiPZxdY4fIB4/NqbuTP9gndHhgcYvE5kqgBI6DRW50RGOMzeBFxGMdx/l9uXA3NTWpcePGdWbEw1rrjX7T7O0+i6CFUbgaUoBLW1ND365VnVt3gNqyp/sMAG62s/Dsco2z2H6NMeyElH42FOR2FiYQCGbODwQzGae5sm0MLZZHLvV5E3kwry5jQU4g4nudiOa4rvvzXOqWskwymdzXWvto2Ob7RDTVdd27c+2j2zW7m4hmdXdnzKWtBQsWbG+tZdFjRhD4P1rrtOtjJlhMAQD8XttIdMZuxB0dHac3Nja+mUt/m6pM6N7BQsSj+Lpaa8+Px+NLuL/wMz4cgYVT/FxhV+iHC8nlpptuGrN27drrEfFb7BIKAA35Cj6TyeTXrLUsCtqBc62rq9v9rLPOWl1IPoO1ju/7dxDRiT9Yc9Kbb9kttus+jtFqdfsqqnmpnaLrMp+NwDW7LqchGwnadou+BY3Vv5kUj8d/kg+PYhyDPx15+/5nv70ti5hyCmMMOyenxTREdEB8jb4ECY7rXnk4rls5Sq0atpyGvLXMDnkv/TnCKCDYqXtZAvg9zcK0cJbD933LImatNa8d19v6FRCBOCvtOIiIpzuOc1vWc4DnO+exr9b6X3017XneYkQ8BwCu0C3Odwt0tv5vFwiPb4NLd4vienvQ11NbPNabYC8UwhYlbM4V2yYWP/6ZiNhd8z9KqQNisdj6+ZBD4DX0257mF7e1Ba4YXq/a006h6XlGQ9pzmV85dMtzMCPY5OI3aa15DhQUvu+fS0QZ8eRDwfP2TK11Wjw8mCN0GmTxI4tCWJRSxeNhQXQpHH+5fUT0EPHEkNPlWutLBzOzTO58vwEAH2CwPwC8jYgsUmTH7F4jdGa+IXz/32GtnRGPx9/OrhC4Q34iFIz2ug4qJ79QOM8CVl6/shj4e47jfLecOUnflU2gyN8EKntweWaXSCS2UUq9FVaLdXd/zbO5gosbY64GgFn83aGlpWW3pqYmdtbOOb7T/Ktf/Kzt4JPfsaNzrfO0BTgFZuGLuVYoVblkMrmjtZYPgdsCEQ+vxMPb5s+fPzQSiTyEiHtUwsF5S5YsqW5tbWXXR87nBsdxZpTqekg7QkAICAEhIASEgBAQAkJACAgBISAEhIAQGOwERPg42K+g5C8EhIAQEAJCQAgIASEgBISAEBACQkAIbCBgjGFXmgcRcUKlOCZF5tI/CeDzPVwmdqZojUJn9ZZqxc5VaOvesyPfW0fRrbqX3Votf/+7Q36+JTuRua7ryCX/mBAo0HGwmA2O3UWGnZ2d4xobG9nBrSyxZMmSSGtrK28GTCuCexI98t9HX7v69WV2yCe6JzlWrYQU4bsf0dC3x6hV2w7FdVutphr60A7b6HdRBPh7alZaADfowhjDIi92neMoyJ2TN9ktW7bsJ0TEQm12O5xVjAtepUPMdgMEgMXW2gvK4ahgjOFnumFeiHh/KpWaHo/Hn8mFH2/UrKqq8sNrxmKJH7que1EudbuX8TyPxU0snN2dnY4QMa61ZoHjhvA8byaLYhExiojcX/bHRmuddoksZ/i+P5uILgeAWhbbhKLH9zmnZDJ5urU2M6aHq6urj500adKyQvL1ff+AUIjD7/d7QtHjG/m05XneHERMu58g4q2O47D45WMVWS5cj05fOfm+Tox+pzsAZEM6ABbTrgAErIOO8e0U2SK1/rXQJQ6s+vdzf53x6d3zgrgpHIP7SMAYw05lpwXP2JVa6+FqLrG4+MLuVRRaGo2rcS3VvLYaqlcAwfDQRS8tjuoWl9tZmBY0zZs3r6ampoZFom2Buw7fBwWH7/vsGOcS0fdc190grsly8Jmutb6xrw48zzsFEW8HgCe11p+BfJ2tN54QT47AtaNG4ur0O78lNeK5dqzqAIK9uxdl4eNV9Te977ruRmvrgqH0UXFTih+NMX8MxdyvdHZ2HpTr2qy3+QUIzOytUWrV8HpsH7OOqmBpaqglxI1vLIAN8ysfbr7v/4gPFAjrPKG1ZnfDgiKRSHxLKbUgfLa/SkQx13X/XFBjFVbJ9/05RNTFCYu/89XU1MyYNGnSBsF3oWl7njePnSTD+ovb2triM2bMYJfJQR+e512HiOeGA7lYa/2DvgbFDsPW2ptYMImIT6VSqXPj8fj93esYYzz+2hH+3ddaZ/53RTDLEpRzPkUJiytiQJLEJiVQzG8DmzSxMjQeOrveEXxfXmutPb6n+38g0socDkBEt7qum/v6v0CHchZZ2pWwGzRhXiLLUrAwxvDBUnwgyZ+01l8qRZulbiMUxvMBH+/U1dV9qtyH0Bhj2A3+Wh5nfX39iDPOOGNFqccs7QkBISAEhIAQEAJCQAgIASEgBISAEBACQmAwEhDh42C8apKzEBACQkAICAEhIASEgBAQAkJACAgBIdAjAWMMu5SxW1nFuJSpufQRAIzaKGGEx4HAbqWWf7IWO0auotr3ltLQd3vbuD132E//SURHa62Xy+UXAr0RKGZjY1NTU3TcuHG8ETojMizKKarYq9RDPj3+lslud7NWn/3jNevNn7rEyMjad5al6lq2Vst3rsGOER2k1n4EQ99ZZ6s/uVFhgqV2NqadjwZRoO/7hgUAnDMRnem67i355u953ucQ8acAsCsAPBA6BmYcCPNtrqLLG2MOCpzQ2OWR3bPYJWiO4zhp97WBDhOoL4MNlhkx+2IAmKa1XpNLHjyO0OFzz0CY9C4islC1i1Axl3a4jOd5ZyAi9x8FgMeJqNF1XXbVSge7PIbMvtxDm7yBtrFcrilZOR6EiJcT0WFBPh8g4vmO42xw/TPGsCA0LYhggafjOI258ulezvf9c6y17PTIQrS5WuvZ+bRljBkRbmadFOYTdxyHRRYfq/A871hEvHf9o4u+5K7U/1EKngeAjR/mOZCJQApOrPnHCUumHfTbHIpvKNKbY3AoDHu7Gjvbt8QVn1oHVbDUDk0RYKSH9nN2DDbGvA4ALNp7WGu9P1xFOxYzbnaKswo+Befha5zXtddeO3LIkCGtiLjMcZyN1595wDHGsMvM9QDwc601izUzz4S0w3Bw0MjPHMdhB8teY/HixbVtbW0vIuJ2weEkR6XFark4WyMQEPT03k8fHLK1ap1Qg6mha6mq9X0a0dqTUyE7gE6v/S1PsB+7rntBHkMvuGi2+BEAHtNaf67gxrpVNMaw+/bRgUPgy9XV1QdPmjSp/4Mpip9f7VbBhMz8yncsnuedhIi/zNTr7QCLXNo1xhxNRAt4LgXf99YgolOu93cu+eZTxvf9LxMRuz9+qod6DymlpsdiMXaAKiiynaGJ6I/V1dXu5MmT+V4a9JElquGx/FIp9e1YLJZxdetxfFni7bUAMKOnNUz2uoGIfl9dXd1QScyyDz0J1j73V1dXnzV58uSyOm4P+sm0GQ+gmN8INjcsnuf9iL//heJnFj92cX4diPEuWLBgdCqV4vXg0HxcfotxKAeCuXY25vWdpVQsjDELAWAyIn7XcRw+sKniIuu9UPbDfPhwo2g0yo7quwTax6uC3wf4N24JISAEhIAQEAJCQAgIASEgBISAEBACQkAIfOwJiPDxYz8FBIAQEAJCQAgIASEgBISAEBACQkAICIHNg0AikThQKfVg4Hz1AiIepLX+sBJGpuZSS6Ar2XqjXBCeBILOsWrFDhGg6Lt2xMuAEO1D+HiY4zh/qYQxSQ6VSaCYDY3GGHaQ4s2/aUFHS0tLpKmpyZZrpN3z6W2jfMYtbM7qM2AFDdk43fA+21It3wkBcCkNe6MTFIspNnKGgkEmfAxEc+OIyEdEFqO9CgBTtNb35XvNksnkFGstuyixOMRbs2bNzJkzZ/Jc2OzC87wLEfGyQADH852FnuyOyc/oAQ9jDAtL9w25X+K67vdzTcIYMy0UI7E4+U9KqVmxWOypXOtnl+u2sf9ORGQR4wYmxpjzAjE0b1AdyvW6OT2+Ya39ejwef7yQvktVx/f9b1lrWYTFQsTbQ5fHtAism5Mpz/EZruveUGjfxpgfAgALqDpCl8f0vZNrLFiw4AupVOo6APgi14lEIntOnTo1J4fPXPsYDOUWLVo0tqOjgx3s+Fl8vtb6Ks5bXU0XAa4XqOYbX4i+/Lt/nLvLcfnW68+Zewu18hP12Da2jSKr3rWj2D10p+595OMYbIzhdyv/29yPtNZpp8dixg0sEAT4sa2HS0Fjx/z587eORqN8D7+rtR6XL4/s8r7vH8UiKRZEa60/m/nM87y9EfEJAHhda71Df30YY9hNlsWS12qt2Tl2ffThbA0IOwfi9LSov0uEToVDYW10ZGTtdmmnQjuMXUFZuN0ljq/+F3yl+lG+79e6rtvDIqG/zAv7nMWPiPgs1y5G6NdT78YYFgsfCwAvAcChubzDippfBHPsbLyyMBLrayUSiW2UUhuEaMUwMcbwAQ18WEFmPs7WWrNgcNBHMpncMZVKzUXEE3sYzJvW2nPi8fj/FTpQYwyLlFlkPwwAnmc3V9d1Hyi0vUqq19zcvG8kEvF5XhDRf5RS0xzH4Xul1+jm/N3joUm+759JRAk23UJEZsZrpLzX2puKlTFmKufHTtwA8J/w4Irfbar+pN3BTaCY3woG98g3zt4Yw8/SwwHgDq31yeUYX/id4OGw74laa3bH7j0G2KG8lEySyeS21lp+3+wYHLJ0RCU9RzPj9H1/dyL6R/idt+w5Zh9Y0NbWVru5ODWXcl5JW0JACAgBISAEhIAQEAJCQAgIASEgBITAx4+ACB8/ftdcRiwEhIAQEAJCQAgIASEgBISAEBACQmCzJGCM+TUAfBURpziOs6hSBonX0G+RoKeN+GnHmi55IozqybFmy8iKf7/77RGfrpQxSR6VR6CYjYzz5s2rqampWRW6vbHosaqpqamzXKNsamqqHjdu3OpMPn2IHpsCrd53Oc8frDn59bfsmO17yDnn+4wAfk+zkMUEFR8LFizYJ5VK8QZvdmr8WyQSmTJlypQX8k3cGHMju/UhYju7PGqt+b83u/B9//PsWBg4rPGz+L1Q8HhTOQbKgtXA5fGdTN/W2jPi8XhOjpNNTU1q/PjxPhFNCetf19LSMqsQkfKSJUsira2tLEbKOE6mBUnJZHJ/ay3Pg7Qos3sQUVr8iIh/raqqOnrSpEnrysEx02c3J8cfO46zwdWtubl5QiQSuScQuaYdXpVSR8diMRZx5R3Nzc17RaPR60NHyadD0eOD+TTked5ZiMiiR3bhe1prvVc+9Tenshnnl+5OgjeahY0/WvP1G9+xo/Ma7li1Ys172wwfDhMxlVdFnhf9OHNvH/kwfS8ss0PeXA5DPspLOH8V7aUQjiUF+yHBgRGwVXtFXx+9Y+R9aLfqjLtmfGH9vd9EUTUMWEC8R775Z5V/2gKckhjitSulWAz/mtaaN5gXHAsXLhzf2dnJTkhrAnFqfaahqivbP/OVuscfec2OjT7ZucMHBGgJ4EFEeNim4F74DnYR8xpjTgjeV78BgBe11hNySqhIp8IIkr1syG1qDK7MdHe71npiTn2XoFBmXVaMyK+3NIJ32j1EdDzzbG9vP3z69Okb3ik91il8fj1rt4O9C7mvesqjmLVqdnv8/vroo4/uQcRjwr9vdm5IoUiEHbwPzYydiFYQEYsf7yx0inqedwgisviRv1fyzeEW6hZdaA6bqh5/n6murr4OEd2wDz7cok/RbihsnAcAI1kAZa2d0d39LZFIHKaUYvEji27XWGsb4/H4BkfpTTWeXNv1ff8YIuL1HIvy+R3YoLXm7wgSQmAjAqV6Dm8OaH3fX0VEvLbpUfg8EGMMBenptaBS6nN9Ofv25lAeQQujcDWss1VvrqLaVkAYDgjbAKUP+ukeOTuUl3r8yWTydGvt/xLRX0ePHn34xIkT816zlzqn7u1liQ0f1Vp/flP311f7N95445iqqip2eubfuC7XWl9aznykbyEgBISAEBACQkAICAEhIASEgBAQAkJACFQCARE+VsJVkByEgBAQAkJACAgBISAEhIAQEAJCQAgIgaII+L4/mYgWBi4Pd2mtv1ZUYyWuPPSaddetoZpzN2o2dKwBgBWAab+e4Qi0HQGmHfe6xeV2FspGlxJfm82luWI2MC5evLi2vb19ReiAx0iqtdbsZFaW6C7C7E0w4HneFYiYdspiM6Hb2g488S8du/fkrNoBBOwytOE+A4BtssabPc5BcZ95nnc8IvIGSd6kfXs0GmXR4wZlRy4Xrrm5eadIJMKOhwewk1ew+Z1FjxXjYJPLGHIt43nezNDlcSgi/qyjo2NOY2Pjm7nWL2U53/e/TER3h20+S0Qx13UfyqUPYwy7W/HG9v0AYDkLVV3X5fde3sGuUuyQGLqGcf1ztdbzPM/7GiImAWBsX41GIpHk1KlTM4LJvPsvRYUehJuB8dl/N/p7nncsImbcnvh6sxP0G4X0HTpJ/S8AfIrvuVBUkJerdPdnlta6oZBcNoc6vu83ENF8AHgZAA7JONaxUFUpdf/7MGrrK9d87c01VLNdLuPdNvIRHBl9IrZ42pF5uW9m2u7PmXubSOtuXPY9O/LFTjZqzMUxuImq1VD4PiDM4r3svYzDAsKVGadGuI4mqBT8okjx4ytN1beeuFX1anaA/bfWuuhDM4wxywKnxhFEtLv7rn4573GFgzfGsBhzB2vt4fF4/P5crm0xToW7RFoWzqy7OyMS5+5sJBIZO3Xq1I9y6bvYMptS+Mi5+b5/NxGx4/ML0Wj0iClTpvQtfsxzfvF9NbHqr8mrG79e0md9MWvW7tfEGMPrmDPCv/9Ua31Wsdet0upnuaVmp3ZOIGou+PCGRYsW7dTe3u4FB2d8KWy0X4FgpXHpKx9jjA6dLfmQhltTqdTMeDzObr09hud5u/D6kA98QMSnUqnUud2fUcFc4wMUeN10dNhIU/AdhQ/UqIiYP3/+dtFolO+HjFD2iuD73P9URHKSRMURKOVzuOIGl0dCobAss56Paa0LWkfm0WWPRYPrwQc58YFOr6dSqX0aGhq6Ho4W1urNoXwYrls+Wq0aYQFTH9phL6+laj7Qig9ZKcqhvNhx9VTf9/0Euw3zuVVa64s3RR/Ftul53gOIeDAiXuA4zo+Lba+Y+r7vX0xEl3Mbm+IgjWJyk7pCQAgIASEgBISAEBACQkAICAEhIASEgBAoBwERPpaDuvQpBISAEBACQkAICAEhIASEgBAQAkJACJSMQOBYtgURPRhsWJxgrT0oHo//rWSNl6ChixJ3Lr56zVfO6YSe9Iw5ddBuFUyA8/C1nEpLoY8VgWI2LhpjhoSuo9UMra2trXbGjBlt5QLYXYTZh+jxKkSczXmySMtae+RSGr7TZWtPpU5Shf7eOSjusyyRNxDR9a7rfjvf6+X7/onW2lsRsY6Ibg0chPrcEJ5v+5VS3vd9FnX+IHToWwoAF5RrQyszSSQSTUqptEMpIv4CEafFYjF2n+w3wut+PQCwePNvoTvnw/1W7KGA7/uHEhFv7N0ZAD5CxEmO49xljGFxi8mq0kZENezumBVrQ5EsOx+VLULhLgvn2KH1TUSc7DjOnzIJ+b7vElEmx19prU8sNNnQAZNFjzvy/eK6bkZkk1OTxphdEZE3+R4WVvjW5uKulROAboWMMSzcZdfNYYh4iuM4v8wUMcawoPub/Fx3KNaoVgFv9P1Ob8JBBKKjq5/E46sea57uTm0sJJ/0/ZiHM3cEYUyKYIfufXVxDL6adlWYFsjm6t6YdmqEWfgiGKoKxz2n0PFsgSt+enn9bWcCwBNa630KbSfruvwdAL74j45dzr2p7fBYQeNaL9RbzG511trL4vE4b/DvP4p0KvQ+MgsQ8Zysjh7WWu/ff8fFl8isz1Kp1K4NDQ15OzLnkkHG7Z5Frtbao7o71W3Uxn/nV6/3FTvG7R197eFY7Z8OiIDltcY1ruuygLdkUczatXsSxphrgsMAzuO/E9EfXdfNCNNKlm+5G/I8bzoAsCth2nE5jPSBBYXmFh40wu/JSSG7G1zXnVFoe5VWb8GCBQemUile0+wOAM8R0QzXdf/cV57B+/o2ADg1cAXntc6MntaMvu8vyHLdXqS1zhZXlx1Dthi4kDVL2QcgCQwYgVI+hwcs6U3QUSKROEYp9Tu+7621x+d6MEOpU8l6/vxca31aT+335VC+NS7fqQY7RrSTWtNiRz8PCNGcDuoo9UD6aS+RSGyJiCws5N9uj43H478f4BT67c73/eOI6LcA0KGUmhCLxfjgjrKEMWYcALDrI///i7XWPyhLItKpEBACQkAICAEhIASEgBAQAkJACAgBISAEKoRAoRuBKiR9SUMICAEhIASEgBAQAkJACAgBISAEhIAQ+LgTMMbwKdznA8CVWuuCN4pvCo7GmBMA4De/avtCy+87PsObVfIPgjl2Nl6Zf0WpsbkTKGbD4s0331y/du1aFoPVMKfq6uq6SZMmrSsXszxEj9chYtpBFREXEdHXg83gowHgX5etnvjguzSysE3bg+A+M8ZcxEK+8BoV5M5jjPleIGq4JOR3keM4PyzXNd+U/RpjvhG6/fDcuF0pNafMmxbvCjYtfiUc81Vaa35n5RSe581DRBY9cJi6urpZZ5111uqcKncr5HneWYiYdolCxL92dnZOa2hoeMoYw3PieyyoICL++MXQ3TDdQvj3t5RSJ8RiMXaSK1sYYw5HxFuIaHzg4vinVCqlGxoa/pNJyBjjsSlG+N+Xaq3TLhmFRDKZPNhayy4HLFeQAAAgAElEQVRQ7BK7OHCMnJxPOwsWLNg5lUqxsG+vsN72hbpO5tNvpZa97777oi+99NIfWQQaiGp/6LouP9PSkUwmp1hrWVDyn0gkcmgsFmOnXoBraM/xsOzsLSIrZryW2jK6lqo/6AT1953Ve+9/s/YBZ7xqfSUajR7Sr9tdH1DUXLoi0P5nHIT/W7JHZ27YjqDHkyzWOwY3Ua0aBs8AALuD5ROv2JWwGzRhO8ylAxTR36Cr6Diftmj2kLtwJ2z5h+u6X8ynYk9lWejTbtWUC9d866PVVMvP1Hxiw7gSicQ5SqnFiHi/4ziH59zIdTRhLK3851I7bHhOdRCesgAnw0x8OZFI7KOUYlfd9FqHIzgs5aj+BFA59dNPIWNMWjBKRH+tqan56qRJk9g5s+RhjLkzELnyWuh5pdTRG+6dvnq6hvZUFo4jhAMRgOdIOwE8ggQPWQX3wEx81vO8yxA3uM3P01pv7F5fxGiKWcN279b3/QuJ0vcxx1ORSOTwgXL2LAJBXlWD+cSCThbmsYtXJop6x3Ej2etCIrqTnbj6ckfMK+kyFzbGjOC3CABk3t3naa2v6ystYwyvszPvph5/W8hyZ+Om/qyUipVzjdl9PNlj4LVeR0fHxMbGxnfLfDmk+wokUMrncAUOL+eUsr4HseMrix/fzrlyiQqGv808Ga4fL9daX9q96b4cylnlOBZbdyFQqXftyBcrVfjIY/I87xRE5ANCHh41atThEydOZLF5RUVwuN6NANDI70XXdU8qZ3Ke512OiOyO2aa1ri1nLtK3EBACQkAICAEhIASEgBAQAkJACAgBISAEyk1AhI/lvgLSvxAQAkJACAgBISAEhIAQEAJCQAgIASFQMIFEInGgUupBInoBEQ/SWn9YcGMlrtjU1FS99dZb/wUR919no6eet2YyC0tydf/JZPOs3Q72homYKnF60twgJ1DMRsWFCxcO6+zsfB8AMhun6gMh1ppyIVmyZElda2vrsrdSo6ufS20Hd3TsdwcSHMj5EMCDiPCwTcG9/ohknIgawjxvAYDTASCCiP8XjUbPmfzGpBY1DB7fHO8zY8wNADAtzYToTNd1efw5x7XXXjuyrq7up4j4ZQB4BRFnsstfzg0MooK+759LRJmN7ddqrWeWM33f998ORXp87eKu67Iwr98InQLnE9ERLEoJnRZ5E2ZB4XnexYiYEQH+tK2tbdqMGTNWGGNYmJfZ0MmOr/8GgL27dTJgLml9Dc4YczYA/CQs42utMwJHWLRo0diOjg52bPksf97dTTBfaMlk8ohQ9Lgla0O01m4+bSQSiR2UUsw2nc+oUaOiEydO/Fi/y40xV/M8RsTfO47Dbp3pCB087wOATwDAOVrrm+Aq2kshHEsK9htC7cdXYap2GK59+m0a/VN+H5jh/lwAOFopNTUWiy3M59psVPYq2lEpeD5bHJdnexscg9VcuhYA8nbiXf9shwdAwYdIcHzW+/m/qSB0DIGOlaNxZVp8+AENf68NoqOBoKp7vvtFX4Rzau+/T2vNz4+iwhgz6/a2L179fx17FtYOwVw7G2eH90TaNcdau2M8Hs/ZyXzuwtv2/uPqCU/8sWNvIOj5nzUVEOwTfeXxR2p33g80dmSSDdyt+fAQdjhMh7X29Xg8vpFrZ2GD671Wc3Pz/pFI5NfBFGd3o184jsOC/E0SWc/x5wKh5zE5iR9zyCQjBlk/P6nZdd2CnVV76q6YtWz39rKF/QDAa9zjtNb/ymGYg6ZI4ObHguqbAYAdrdOBiFc7jrNhfhcymNDxmdcmiIj/5LXK5sTOGMPPZH42cyxKpVKzGxoaWntj5fs+O+ayU3N9cHDBHdbaGd2FUKETd3P43nhZKdUQi8XYzbgiwvM8VynVTET8wHyDiKa6rlsx+VUEJEkiTaCUz+HBjNT3/buJiL8n36G1PrkcY/E8b29EfCJ8tk9yHCfznWf98z4Ph3JAGAUEO3UfRxeH8nIMMuwz62CfvA4EGqiUk8nkttbav/F3EyI6zXXdnw9U3937WbBgwfapVIpdH8cAwGytNX8HkhACQkAICAEhIASEgBAQAkJACAgBISAEhMDHkoAIHz+Wl10GLQSEgBAQAkJACAgBISAEhIAQEAJCYPMgYIzhDcVfRcQpjuMsqqRR+b5/GRHxSe3rxRnX0QSVgl/kLMrKcqyppHFJLuUnUMwGxVtuuWX46tWr2fWjjkdSV1c3tFD3uFKQCAQJQzpJfXRX++dr/tSxV6+CBjaiO7rqCfxK9aMQAcsbz07l/vkU/vb29nNYwJXOZzO7z5qbm0dFo1GfiE4JBEMrAeBrWmsWCOUcvu8fSkS3hq51LHacqbV+JecGBlHBbgIXHmdmo/uAjyKZTO5rrX00nKcrEPEbWus/5JKI7/unEdH1LJhhN1Ol1KxYLHZ/LnW7l2GXvRdeeKEZEWPhZ2kXkcWLF49sb29noeB+4d9fUkpFWZAU5px2egSAW4L5wiKAsobv+5cGG/gvC3O7wHVddntORyKR+IJS6uHwP1PW2s/E43F23SsofN8/hoj4OTMCEW9wHCcvJ1neLMtOj4j4hTCBsorLC4JQ4krJZPJ0a+3/BgLuD4noUNd1n8t0YYzhjd1nI+LNzjuxmBoK3weEWYELqeopjcz74MvVj/2qUU89sRSpqqvpIsANjrr5NZlxDGanRoAHeW96fg3kXPrVMWrVkKG4biuu8Z4d+dw6ivIBBhttbP9k5D2YXffre7XWLKIsKr58479m3tu2z9y0F2xhQVbBwXAe/i14H93Hjp+B+HBSID7ssqG/v6aNMU+/bUfv8UznJzrubP/CvdlOhftGXlEn1Pzrq+NVK3R0dGwxbdo0drROR7h5nV0ft83qY0A2jvu+/1Ui4u8qm0Q4mM3M9/3bw7XCs52dncc1Nja+2R/TXD7v5jbdRXCeS/3+yhSzpu3etud5X0REXudswZ8h4kmO47Aj5mYVxpgkAEzNDAoRk47jOMUMMplMHp9KpTxE3A4R3wkeMfHN6YAM3/ePIqJEsKbZmddVRHSe67oP9MYs27E5mEfsAnduPB7vsg7zPO9LiMjiR26TxdYNWusFxVyHUtYNXUJ5rvChAnw/NDqOw/lKCIEuBEr5HB7MaI0xLJofCwA9ur0OxNh83z+ZiPg3Q1438Hp5w3MqH4fy8Hv/RgdjBIdGrXcoL3OEv3HcT0R7EdFXXde9u8wpbdS9MYYP2OFDAd7QWm9fzvyMMfy993wAWB44F48sZy7StxAQAkJACAgBISAEhIAQEAJCQAgIASEgBMpJYFP9A2w5xyR9CwEhIASEgBAQAkJACAgBISAEhIAQEAIfAwKh0wK7/Nyltf5aJQ3ZGHMQAPwFAF7v7Ow8dMPmY0NVahWw4xY7c/S8oR+I6nHd/BX1dTOzHWsqaXySS/kIFLMxMRQ6vR1s5hvCI4hGo8OnTJnCYrqyxM0331z/6praj5Jrj6x+x6YNrPqNMbhixfS6e4dvpZbzZsCfuK47aaNKOdxnAJAChKtsPVxaqfeZ53m7IeLPAueJvQLB4+PRaPT0KVOmvNAvpKwC2e6HRPRD13Uvyqf+YCk7f/78odFo1ADANwMnhFXBBsXJWuvby5V/6J7E+XCw0Ee7rvtSLvl4nvcjRJzDZVkItm7dutkzZsz4IJe63cuwOxQismvRl8L20ocENDc3T4hEIvcCQEbk+Dgi7tNDH+drra8qpO9S1Zk3b15NTU0NH2zA15ZjYva19TzvVES8LfzskZaWlgOampo6C+3f87yvsNsLIkYBYK7WenY+bc2fP3/rqqqqXxBR2rU2lUqN7stZKp+2B2tZ3/c/FfBgpyl2TWHXqQ0OjVkubW/9vO2AKfd37MEuJjm5Y1dDx8vroOoEmIUvFs2miaLFOgarucTCTnYi7hoIHUDw9lhcMaYGO4etpurOVhhKPTk19jkOhLWjcVXbMFyX3vD8lh3zRApYBrqRQyvUwzq4qv6mO13Xzbi5Foxo6LVtv15jq7/a07iGwbp1I3DNsOW25t2VUL8OELbpZVw321l4diKRaFJKfRcRf+I4zsbv7z6y9DzvXERMu/kS0dmu67Lz3Ybwff+5QLD8aT4CQWt9XvZnxhhed7PzYzoQcbnjOAOycTyRSMSUUn7Y73cdx/lewRejn4rGmCUAwM6SLPw+QWv9Rin6MsbwZvuM2HyR1npKKdrNtFHM2rZ7HsYYFj3+FQB2DT8r6yEIpeSU3ZbneTMRMdv16Z7Vq1d/Y+bMmWsL7TN0G2Nx4BfD+6zRdd3NRii3ePHirdvb25kZrycIEaf1JwT0PI/XAyywZ64zugsbQydbXqMcHt7j33cc55JCr0Gp6yWTya3CgxjSa5JyCrpKPTZpr7QESvkcLm1mA9da+P7IfOeKlUvI7Pv+HCL6EQC8rZTaf4OLcwkdygeOau89eZ73NUT8Ff/Owc/QYO22vBLy6vauvRsRv4yI1ziOw4eylCU8z9sFEdnFemhwiMw0rfX8siQinQoBISAEhIAQEAJCQAgIASEgBISAEBACQqDMBET4WOYLIN0LASEgBISAEBACQkAICAEhIASEgBAQAvkT4E1JRPRgIAqaYK09KB6P/y3/VjZdDc/zfoeI7BjVZYP/hh6voT2VheO2jX40ebkdMoEA2raPvE+fUi21tZHO+K0NB/HJ4hJCoAuBYjYk8qn6kUiE3X/qudH6+voRZ5xxxnqXxDIEC9UoUvPB5Wu/UfuBHZ5XBmPVCri47hc3THen/D97Zx4YV1X2/+e5M0laSqEtUGgBZQdBRUVFlrIJssiiArXstM3ccyctwTblBZUfBvFFBVKwkM49d9IWAbeiFRc2RUBeXpBFkE19QQTZStlaWrolc8/zu894J06SmSQzc5OZps/zD2nmLM/53HvPPRPO93z7d2ELnzNCOCTfGQoJHjYW3A5z8bmSOh7Gwul0+ihjDLvxsVPDrfF4fGapItWci1rgQPMWIs61bZtdH0dcsIgvHo+77CIWuCo+Z4xJOI7D7l5VCa01Cx6zzkuI6I4bN2721KlT/YGS0VqzKKydN1eGZSsSHWqtjySiWwPHwm34HrAs64xEInGv67qHBSJHdiDLin4Q8VEA+CxRDz+3NUR0Yn9uSAONJ4rPQ8HcHQCwOwC8a1nWsYlE4s+5tvMdPonIdRwnWUm/rut+BRF/EXL5rm3bJQmFww3T7NJyOLdRX18/afr06eywu1mH53nLiIiFIymlVFMOxqJFiyZnMhl2stn9A79h9kXrz2OxGl/rUuJFswb2hVbsLKVSwbIVOgbH2uhRAvhMgbb/CQArd7Le3T+GFF9PdSvfMluvygmPS8k7BsbsaL1nEYB51Wz7JCDEiwkf28be/BPbtnOC4VK66VG2v3GNxfXWBGvtLhuobtUKszU7CY8v5ECJAA/5LXhIKpU6wrIsdi1+WSmVFV6XEoGYfyUR8dz1D6XUnvl1Pc+bS0RZIVgmkxk7a9YsFsFnIxRQ83uhW+BtWVZHIpHIOeGWkkbJZbXW3wzOm/gOVySipOM4Q7bOzxM/PgMAJ0YofuQN/9eEY7jJcZzzSgbRT4VK1riFmnVd9wFEnJK7BZRSF0aZby20FQr1+T3fEF6Xx2Ox2ImJRGJFufndcMMN29TV1bH4kQW0fL+OuEMzPM/7OhFdyePjddqoUaPmnXvuuWuLMevlJl7QCc513R8i4rlhGzcrpXI/l3spIq0XrKd+TEQ5Yf5PlVJ9RfqR9iiNbYoEop6HN1EGfIAZi+fXG2NO6O30Olxjcl23AxFnsmu04zhfyvUbiUP5cA1iEP1orXld0YKIP7Bt+2uDqDKsRVKp1CGWZbGbOwSHBh3Y2NjI35urElrrawGAGa1QSu1QlSSkUyEgBISAEBACQkAICAEhIASEgBAQAkJACFSZgAgfq3wBpHshIASEgBAQAkJACAgBISAEhIAQEAJCoHQCWmt2HWH3kYKbD0tvMboaeQ4cP1NKTSvWstb6C4Gjxt3Bid3vAMDfAeBQRPyGbdvfjS4baWmkEKhkI2K4ifnl8IR4FuOMnz59OosuqhKLFi0am8lk3rp140Gj7u36WHk5ELSZeViSE1t5HQ1/rVQqdZZlWbdwz0T0A8dxStoE2NHR8VFjzI+IiJ0i7zPGtCSTSXZSGHGRSqWOsiyLBSR7EtHdsVissdsVowqj1Vo/DgAHhF0PWrjoed7JfK0BYBdE/JsxZp7jOCz4Kyu01ixIuZErI+LvM5mM09TU9E+tdSMAsPMY/3+BrsA98a8AfdzinrMs67hqcuS8Xdc9BhF/F47h/kwm85Wcc2Jra2t88uTJv2exawioYleWXs6RlyulWkuBf+21147bYostWPT4ea4Xi8V2aWxs/FcpbYzEsnmCr0eUUuwi1q2w1VqnA+NCvid/lvzAXh5u5i0dQ5Tvgwocg602ei8U/vUcAzs+Zq2WN9Y1YAY2mtgb62BUPQCwM13JsRWuh06I/20D1a0DhPFAsFvvRvaNvwYXjLpjSSB6m1FyB70q9DOuJ+soUzc5tuqjBqyuV/0JTxcTYgLBu2YeZscbzE8v8VxnjDmyVEGB1poF/Dkx5wFKKXa/6Q6t9T9C8Wyf7wee551PREvyincppfg6DEu4rrsAES8I57Sv2Lb9y6HqOE/8+HQsFjs5qrko30UaAH6slDoryjFUstYtlIfWmoXsOdfTZUqpU6PMtxbaCt3B+TCDPcJ8/omIxwei54qccLXW8wEg65zK7tMs2FVKrauFMUeRA4tGEZEds3YGgIcsy2pJJBJ/Kta267pnW5a1KBBM8pyxzBjTnEwmX88v73neFUR0afi7B0Kn9jeiyDeKNvL+fsLNPcwi2cbGRn5vSQiB/Pdo9zpNKbVZ7iPSWmeF/oj4tO/7LH7s8awPx+3C33UmTZr0RwA4GACuVUrNzfYbgUP5cOQ/2D74MKx4PM4HYnwaEU+zbTt7AE0theu6VyLi1wHgQaVU7kCFYU8xlUp91LIsPgCI30MVf/cd9gFIh0JACAgBISAEhIAQEAJCQAgIASEgBISAEIiAwGb5B8sIuEkTQkAICAEhIASEgBAQAkJACAgBISAEhECVCORO3Q5cC/4PEQ9VSrFwsCaCBUe+77N7EYseDmtsbHy2UGI33XTTmA0bNtxLROyyxe6QxxHRUsdxvloTA5EkaopAJRvBQwcydpsaG96X21Rzk+uCBQu2amhoePNFf/vRbetP+Y8CpnTiZCyYAnOwptxeSx9Gzxq5jZbhby9WSl1VSpue551DRDeFdW5Yvnx5S2tra+VOaKUkMUxleRM6It7M3RHRIsdxWEBVlQhcHicFLo/dm9uJ6HTHcVgEN2Borf8fAHw7LHgrAMyrxKErvz12QXzzzTdntba2ml6ORe8j4vsAwC6T3TkS0W8cxzl5wKSHuIDneQkiYoEmxw1KqaxYiKOjo2MP3/efyurI/n3tD67U4TP/XgoEod8MxFBZJ6jBBr/T161b9wt2euY67EZdqehksH3XcjnXdY9DxDvZgM8Yc0S+O7frumcg4o8B4O1FG4782uOZPVnsXe7/r4r+fdDLMXhL3Dh299jyUaOh6/cP+XvOKeQYbLURizeH3IGFIcWQXs5QFteOoTNwj1vhhPon4KT6x3s4bJZ7rxQdF8JTQJDZwVq5NwGaFWbcC4MRPnqet4SIzjfGXJ5MJksSGHuetx8RZdfWiPhL27Zzorbs8LTWlwBA9gCR5cuXN/R+/2mt+cARPngkF39QSh1dLptS62mtfwoAvNZ/FxFPtm37oVLbGGz5PPHjU8aYLyWTST4Ao+LQWs8GgOvD+Ze/u/AhLz0sgyvppJI1b6F+tdacK+fM8ZBS6pBK8qvFuuxoWl9f/xtEPCbMj+8vFj8+Vkm++S6qiHhv4DKVHEnvtnQ6vavv+22IyI7E6xHxQtu2WZBfMNrb2/eIx+O/DsT6HwkFURf2Fm9rrdnxmx0zLXa2RUTHtm2ed2oi8p9fXrci4pm2bbO4SkIIdBOIeh7eFNG6rvszRJzKQudqieaDNcM+APCXYF3Drr4XKKVuyLKs0KG81q6H53nHB38X5QN/njPGHJVMJt+qpRzDv1+xC+jHiajZcZzsGqga4XleOxE1IeK/bNvepRo5SJ9CQAgIASEgBISAEBACQkAICAEhIASEgBCoJoFy/0dyNXOWvoWAEBACQkAICAEhIASEgBAQAkJACAiBzZiA1ppdLU5GxJm2bS+uJRS5Dc1E1OI4DjtlFIw8Fw0WSR4WuNc839XV9YXZs2dv9u5QtXQ9ayGXSjYeplKpiYj4AiJuxWPp6uradvbs2e9Wa1xa662JaDkijl604Sh4PJMzp8nLCKFra1ifGYvrRxMCrTWjutbAqHqfeP9wn7jJtCA7242I8DzvaiLKulgS0TmO42RdHwcbefMKb96ea9s2OyGOyHBd92JE/F44uNbAkeTyag3U87wTWTAY9s9uY1/t7UJWKDcWJRNRe7iplotUNI7W1tb6HXbYYSG/G8N76BLHcdgdmcVAS4PNpKeHv+dnkJ3X6vjfiMj3GxhjvpdMJtnNoqrhum5HbgyBdkkppXICSB5HzimZc3w9Fot9vFIht+u60xExu5ZAxIts276mFAAsOGloaGB3ki+G9T4ebJB+ppQ2RmLZxYsXb9fV1fX70FGUxbxtuXF2dHRM8H2fReu8ofuC5Ac2u9mc0ZuDhWQM4StAsHpcbN32cfC3f89saQxgoRfCkL0P2tvbd4jH4yxqBN/3929qanq60DXDNvoj/ntNV0msHwcfZN6HLceWqySzkPxvb/HT2LbWB/Nt22bXoooC59MdSHB8gUb4UIWVPX5fxIGSAO6mFjyOy6ZSqfMty1qCiPcHgpsjS03Odd2/BKLH/QHAbNy4cYvm5uaN+W1orXkt/aFAH3qFUuqyXp/xc/rb/N/5vr9PU1PT/5WaRznlly5dOnrVqlV3hG61f43FYqc0Njb+A66mj1sIx5EFByJBVphHAA8iwiPGhzvhIix4kMpAOeTN/X8xxnw5KvGj53kOEbG4i2NZ4Fw/TSmVdTaNIipZ+xbq33XdCxHxuvCzF23b3hMRy33EohjikLTRS+S5nohmOo7zk0o6C92Q+VqPL9DOw5Zlze3PKbGSvoerrtaaD5/gQyh4PXT9m2++Oa+/Q0Nc12WR6YkslgSAZqVUR36uoYiHmX2Y7zMimqWUyj0vwzWsov2k0+kj2Bk+cACfHBb6j6Cq6tlJArVCIOp5uFbGVUoeOYfq4LCVPi7SpbRTSdn875lE9EXHcVggCFCBQ3kl+QxVXa01H1pxCR/a4zhOcqj6KbfdvANb1htjdqmWOFNr/SkAYNfHsv5eVO74pZ4QEAJCQAgIASEgBISAEBACQkAICAEhIARqhYAIH2vlSkgeQkAICAEhIASEgBAQAkJACAgBISAEhMCABDzPm8HOXgDwa6XUKQNWGMYCruvORMQOIrrbcZzs5u5C4XneqUTETmCvhG4QOyHiKbZts4OEhBDoJlDJhsN0Or29MYY38m/NDW7cuHFic3Pz29XCy6LH0BEv69LW9IH9GAF8pnc+43Dd+q2tdaMN67DQ6oyDGbWWGsw7ZmwfoQsCPOS34Cbv3BM48TETFqblhFNHKaXuG+y1WrRo0WTf938UCikeD4XXWefZkRiu6y5AxKwDIBE1Oo7D74SqRCqVarUs61thLkuNMU5TU1NPIVCBzDzPO5qIWISxX+gINM+2bRbPlRWhCyKLGz7NDSDiV23b5nuKxYIsMGNhGQe/d1gQ1CPKEdqWlWg/ldg1cf369Q8DwMfCMRxj2/Y9uSpa628CwHfCf0eyBtBaq8ChLycQvlAptaCUcS1dujS2atWqXxBRdj1CRJ9xHOfxUtoYqWW11vxc8prtJ47jnJk/zpxbCQDcppT6cqyNHi30PqgD//UuiL05GrvGbGe9v7chq+tNGv9mhrDPPTyU7wPXdb+OiFcS0W8dxzmp4DVrpVHW2KzrayFxUCmXeflk671x62jU6FWUfV2WHJ+JvXD3jNH3sfvolYEYjZ+bisJqI3ZA7SuKRugCgtcAYDUgIBDwIQsFHShZhGhaMCtCTKVSu1iW9RL/bIzZtVQxXi9H2DlKqZygLTvOfNfbQBTf5/+Bep53CxGdlYMSzJd/C+bLfSuCVELlcPy3B+/9fbso9sBF6857ciPF+Z1W8IQHxgQIV5kxcBkoLFlcmCd+fNKyrFMTiUSWfaWRSqUSlmXlhOm/Xrt27bS5c+eyECySqGQNXCiBdDp9gjGGuXOstSzrY1GxiGTAETXied4FRPSD0EHXBM3yoQpXVNJ8KpU6xLIsbvOAAu3wdwtbKXVbJX1Uu24qlZpqWRa7eE0M1tP3I2JLf4dYBN9rrgWAr4V59xFFsRM4Iv6MiKZwGSL6vuM47EhbE7Fw4cLx8XicRdifCxNqU0plD1+REAI5AlHPw5sa2QULFmzX0NCQcx9M9BY5D9d4tNY81/CcswIAjlBK/b27714O5QDQSQCPIcHDxoLbCzmUD1fepfSzdOnS+pUrV/LfPw4mojMrFe2X0vdgy+atH29RSp0z2HpRl9NaszNxY3BozP8ppfgQGQkhIASEgBAQAkJACAgBISAEhIAQEAJCQAhsNgRE+LjZXGoZqBAQAkJACAgBISAEhIAQEAJCQAgIgU2AQD+OJ/vAq39q3uKONCLubYw5NJlMspijJqK9vX3neDz+R3Z2AIDDlVIPFkqMN0ECwB8A4COByOkxAPhM4ATxLdu22WlCQgh0E6hko2F4n/0VAMZxg8aY7at1Kj33v2TJknFdXV2vEdEY/jcLEaw2eq+QQGTnWNaQ0jeAXSx69MnqfAe2fHWDqd+9z+1B8K6Zl3Wu22Rj8eLFu3V2dv4eEXcLNrC9Fo/Hj545c+agnae01iyWZNcWFpb+sKurq+9ljOUAACAASURBVKWarp5DeSHYITEUqZ0abDZfZYyZlkwm7x7KPvtrO3BcYLF6VgSFiN+xbTvrFjRQaK3ZgS3nKni77/stlbiNpdPpo4wx7KzHopnlsVjsS42NjY+y42ssFvtfIspZq7JAaade+W1ExGMD1zV+f1UtXNfdFxGfCxNY5/v+x5qamthNLhs5p+eQdSTvTK31bABgkQNfv2Q5Dqlaaz7EgO9Hnmdral1StYsZWEh5ntfEbqa8Idf3/YPyxcCu656GiLeyWI6IDnMc56li7wNAeBIIzPbW+7uPwq5xK80Wr6yGLVYCAbv99YwhfB9orXlO3ouIZjiOs6QQW6uN8kUw5eFn6SDAszvjO/shgvWqv+0GAhhVYmPP3TB20S9j5F8a3JaXVSp4yvZ9Ne0as+DvBFBfYi654p3Ggr1hDr6c+4XnefexWN8YMz2ZTN5YSrssOF65ciWLrVhkujxwhc25lnU3o7VmESqvuS9VSv13fvupVOqzlmX9KRSGZT8yxpydTCb5XTosobU+cDlNuKtj/VHj3jATBtvnMwbgNGjB5wdbIW8Ozbn+PmFZ1mlRCf7yHXOJ6I66urppM2fOXFNqfsXKV7IWLtSm53n8HD8ZuHflVMUlHTQR1biGup2FCxceHTgisxPn2LCvJUqpGVH2u3Dhwr1jsRg7HR7K7RJR0nGcTdppPFyL8PqMHW75EAsWVv+wGDfXdc+2LOsmIuK9FsuMMc3JZPL1/PJaa55XsuL/4G8YP7Ftu8dBAFFek3LayncER8Sf27addQeXEAJ5749ud9xChwmMdFKu6x6EiA+xw6sx5oRkMnl/NcYcfA++AQBmBXPuPcuXL/9if6601cgvij7Dg4H4O+0LlmUdlUgk+LtrzURHR8dHfd/nv/NujYgn2bbdw0F8uBJNp9OfM8bwYUFgWdbpiUSCv49KCAEhIASEgBAQAkJACAgBISAEhIAQEAJCYLMgIMLHzeIyyyCFgBAQAkJACAgBISAEhIAQEAJCQAjUOIFWqre2hO8AAgtCCjqeIAJ9oe4veELdn6+5wGm8qJZGFAjNNLtdIOK3bdvOun8VirzTufk08yMR8Ve2bX+plsYiuVSfQCUbvdn9L5PJPJsTFWYymUmzZs16s1qjYkeRWCz2aiCd6BY9ci5WGy0PRGw79M5rsrUys4rG/HMrXDcJgayVtOUrG6Cuc7iFLsPBK3TQyYqkEfH+WCx2cimCAdd1L0XEnIvPxUqpq4Yj72r04bru/uyoy46GiPgnY8xMx3FY3FuVCBzHXieirNimPzFUfnLs7MliMEQ8P6xXsftPvugEAO4yxpzHIuf29vaD6+rqfkNEOUUNC42zPyO/TIn4v89lMpmT8wWG1YDped5ZgTjzlpDJo47jHJjL44Ybbtimrq7umVDAxL8+USmVc+wqO12t9RwAmB/ymGnb9uJSG9Na/xQAvsr1jDGfTyaT95baxkgsz4IuAOBNy2ONMSclk8nuTcGhuy0LztjVc55Sqq2/9wEgPAUEmYnW+ywMh7fM1v8EhPhwvg/y5unl9fX1+06fPn1Vn+vWRgdbADyXV/r/2/i9+Mak2Kq9gQiX0/iXgYBF/4MTPyI8bQBO1WM8O3C043Xyfymlro7iPrOuoW8AQg8B4aDbJbjYzMMe76ecWy4i3mjb9vRBtxUWdF13Sd5c+gXHcfie6w6tNR8owmL0TqVUQ+/2e7m18cdvK6UmlppH2eVbadTosZ0vbYT6PuugAdp80ayBfaEVO0vtO0/g9Gff96dGNfdrrVnIlRON/s73/WmDcT4ebP6VrIkL9cEitXQ6/RIR8WE1/C6cbtt2SeLbweZezXLXXXfd9qNGjXoUsdsh9x6l1DFR5tTR0THBGNNBRF8O22V3ycuj7KMabQXvKp6vcn9r6NcJUWvNc/RdALAHIj7t+/6FvYVRnud9j4guDsfyUFdX18m1dEiJ67ptiDg3zO+xTCZz1KxZsz6oBnvpszYJRD0P1+Yoi2fluq6DiKnwGWfxYw+B83CNx/O8u4iIHb09pRS71o+4yFu/LVZKzay1AXqedzERfS8QtD+vlNq7WvlprW8CAHadfFop1fdAmGolJv0KASEgBISAEBACQkAICAEhIASEgBAQAkJgiAlU+j9ihzg9aV4ICAEhIASEgBAQAkJACAgBISAEhIAQGPEErqF9LAR2//noYMYaA/O3LrC+VI7jyWDaL7WM53mnEtHPiehPb7755uHFTl/3PO/8YJMtOwWxiIPd2Sb5vn9YU1MTiwAkhECWQCUbC9Pp9E7GmKdyAqdgU9zkYFMcCymqErwh2vf9fwXudltyAvkuETif7kDKOqr0iHrw3+iEWM+cEcYDQVb4kh8EcDe14HFVGVyFnebmjbCZDqVUoliTWmsWCfHccUCBMuxE1hKFGKzCIQ1Zddd1T0DEX4Tin1s3btzY2NzcvHrIOuyn4XQ6fYAx5vGwyEZjzHGDcf7wPO9gIrqOXX5Zv0VELY7jZMV+5UYwV7DIvpXrE9E1juNkN+l3dHQ0GmNcIooBQFfYfh3/Nyd6BICbAWCmUir3eblpVFTP87wFRHRBmNsi27Ybcw2GArrc+5GMMbslk8lux7hyO9Za/xcAfD/kdk4518F13VsQ8aww7xNs276z3HxGUr377rsv/sILL/yenfwKuaC6rnsdIl6IiHfYts1utdko9j4AAHb9ZNet/8Qwvw9yB1YQ0ULHcdhpp09YbfTjwN3yjIqvJcI/gfqMdwIQ7DpA2z4gXG3GwGWgsCv3XBFRs+M4WVfTiqOV4pPGrV6zwt9qcCLM/3T4nNkZ9oep6OfnkEqljrAsiw8BeTlwVBtofH3SD8Xwf3nNnwCP+3u9cFfXx59BgkOyzzXAg3UxeOzihmUX72S9w66QfQSg6XR612D+5vklX+z4PaXU1ytmNYgGKnIIJWgz83DeILrpUyRP/PgEAExVSr1YTju96+SvaQIn13s7OzunNTc3sytnJFHJ2rhYAp7nPRK4VH42/PzyQEOSfZ+OtPA873Eiyq0fn7Ms6/OJRGJFlOPMHQCUff6IXMdxklG2X422tNbnBYfI/CD8zv67UKzP3+ELhuu6d7GDNrvCAUCzUooP6+gOrTW/P9ixjeN1y7LOTiQSVXGOKzSAPKdm/ngFi1kdx8k6ikkIASYwFPPwpkRWa82HpPBBDcuUUlm39+GOcO3C88aHiOgSx3Gy32dGWKDneffyd4lgjXi+Wm0/aSEcRxYcmL/OQ4RHjA93wkXIB34Na2it/yd0O75CKXXZsHYedua67mGI+Ef+JxGd7DjOb6qRh/QpBISAEBACQkAICAEhIASEgBAQAkJACAiB4SYgwsfhJi79CQEhIASEgBAQAkJACAgBISAEhIAQEAL/IdBKo6yxwJtV2C2hlCjb8aSUTgYqu2DBgq0aGhp4w8kn+nOi8jxvLyL6Q6BJ2YmIfouIJwJA1TbKDDQu+bw6BCrZUBhsxuMNcE8g4jacfeDAslO13Ai4/9CpjUVKfUSP/LnVRlcCQF+BAUIXELwGAKsBAYFgKwDYEQCywq1ecYVpwapsNqvkDnFd9wJEXMBtIOIltm0X3bSotf4UAPwEAPbq3ScR/ZKI5kYhBqtkPENZV2vNQrh02Me1SqmcI81Qdluwba01u6ixuy8HbwafppR6ZaBEtNZJImI3ndEsCLEsqyVw+v3LQPWKfb5gwYKG+vp6Ft6dFpaZrZRq5597uRSxW0/2+esVNeHIpLVm0VHO3XGOUoqFodnIf0aCd+vjgbCXBaMVh9b6mwDwnfDZ+6pt20tLbVRrzc5gLIjg+LJS6rZS2xip5bXW17AQO7iudyqlTsgfp+d5JxPRr4J5fyMRHeo4Tk5AXNPvA611JlivxRDxGNu27yl07WJt9Cj9W9RcWZT2/ltDAH9AgoeNBbfDXHwu17nneR4RJYwxdjKZzM2fleUGAJe4t/32lvVTvviGyRnJDtBk6EAJc/EfhUoGwqKXAGAXY8yRgxGQ92ijleoPH//XVx7MfGR7KmK0mXOKP6n+8TVNKsFriR6htf5GsLbId7HcoJQaXTGogRqo3CGUjAVTYA7+70BdFeHO897pABC1+PHEQGCX23j/QPiOjOzwjUrWyMU4aa3ZqZIdKzl+qJTKOjKPtPA877dElBObv4WIX7Zt+6Eox6m15ncrv2N5bfvLcePGnT516tQeguco+xuOthYuXHhAPB6/JhTg8L3MTsUsdC8YWmsWms8OP7xKKZVzecz+KpVKHWVZFrt08fca5tRs23Y04vQIgIQOx8vyBOGOUiq37o2gB2liUycwFPPwpsREa81/t9wPAPo838M1Dtd1j0FEFmNz8AEGfIDciAoW9fkQ++OyzoNW39e1H3+XtYoM0ADCVbmDP4YLgtaa36dZR3tE/Kht291r8OHKgfvRWv8UAL5KRI86jpP7Tj2cKUhfQkAICAEhIASEgBAQAkJACAgBISAEhIAQGHYCInwcduTSoRAQAkJACAgBISAEhIAQEAJCQAgIASGQI1Atx5OoroDWmgVL7B61QCl1YbF2c5tSAOBnvDkFAP48fvz4KVOnTmVXCAkhUJGLQkdHx4d932cRybaM0rKsnROJBIsHqxJaa86DnbrGcgL5To+5hE5vf/S42zZ86g4fYuX+fbLTWLA3zMGKHeCGE5LWemHgpJJ1wiGift3mQsc7Fj2yG9ZTRHSm4zh/Hc58q9lXvqNhIISdq5S6tlr55LsZsa5XKZV1KRwogmeB3X1yLnELli9f3tLa2spCqrIiFNHfkXdYwIk5t888Jy++t9YgYvb5yw9EnGnbNjuWVDXyN04T0dGO4/DBANnQWrMo4JzcP5VSThTJaq3ZzYtdMlkY/pVkMvnLUtvNuf+Fz+80x3H4nS7B6uR0+gxjDAtCVvi+f3BTUxO/A7KxdOnS2MqVKx8FABZyf1MpxcL37jjn+vtP/1nnoUszwCalZcWQvA88zzuHiG4aaEOx1UbvBc5g7CzYMxBWAMH2ZY2on0oWkp9B3KPY+09rzY6uZw/0jik1L8/zLs0QXnHjhiOeejyzBzsRF9uI3sOBslg/nuctIaLzjTGXJ5PJwbvtlegUv6P1HpxS/8h/3zDrhEvzc2lvb98yHo+zAJtFDNkwxvwymUx+pVQ2pZQv5hAaQwPjcS2spfqX15sGPvxhK0DYEajgwQ83mRbMCbBL6T5bNu998WQsFpva2NhYUJxaasPpdPoYYwy/o+IA8FAmk5k2a9asV0ttp1j5oRDd5L8bAOCPSil2mRpx4bquh4hZd3FE7ASARtu2ea6ILDzPuzB0t+Y2+YCIc6JyFY0syRIb4sMmGhoaWNSfEzT26wybSqXOsiwr5+i9zBjTnH8QTUdHx4RMJnM7In4uTKVNKVWWg2uJQxlU8ZtuumnM+vXr2VHu0+G98gPbtr82qMpSaLMgMBTz8KYCbvHixdt1dXW9Feab6O3sOlzj4EN1AoEy/03hXcuyjk0kEn8err6HpZ9raJ9xsfX3rzajB7uGfsYAnAYt+Pyw5PfvdVT2bzqIeLdt28cNV7/5/XiedzQR/Z5/R0RfcBwn+7OEEBACQkAICAEhIASEgBAQAkJACAgBISAERjKBcjcWjWQmMjYhIASEgBAQAkJACAgBISAEhIAQEAJCYDgIVNnxpNIh5jaaIOLf4vH44TNmzHi7UJta6+ZgQ/wPAOC+0LXuUHbqsm37F5XmIPVHBoFKNhCm0+ldjTGPAMB2IY0PD8aFbqjILViwYLuGhgbeQJ91VyokegxdDH96V+cn9/xVZ5kmWQQXm3l41VCNI+p2WfizatWqe0LXGG7+KKUUzwkFQ2t9aOj0uBMAPBaLxc6MSpgQ9diibo+IkIWGuQ361Xaz0FqzqPgAHicRfc1xHJ7P+w3P8z4Rbv4/PHDAYxEiuzxW5LyWv7kRAF5FxONzDhNaa3b+OjhMal3gRLJF7wQty/pCIpGo+obI/PnOGLN9MpnMbiDm6+553t+C+35v/jci2pUyyzFwXfdKRMw5zHaLRQe6jvmfe56XIqKsCBMRz41aMFJKLrVWNhTk8r3FzsN9BN2u616NiCzs+INS6uje+Qfz3T13dX7y87X2PtBa3xsIoY4kokscxynqzGu1ETuB7dDnuiA8xaK1LXHD7l0Qi280dWxOSEUcjAd9WT8Re3nZE1/b9dRiFVzXvZXXmZZlnZ5IJH4+6IYHntdOJSJu7wG11p5tGTieEA5BgIMAoJMAHivkQFms2VQqdb5lWUsQ8X7bto8cVJ5lOsVvY63x335/7BbQmhV8dYfneQki8nK/QERCxEmJRGLFoPIpo1Axh9Ctcd3acda6MT5h5l3a6h/rqW5tKKjdrXc3CPCQ34KHlNF9d5U88eNfiGiq4zgvVNJerq7neYcT0d0A0MCi4VgsNi2RSLC7ZyRRyZq5WAKe551FRDmx2stKKT5wYsRFvsspEU9F8F3Hcdj5NLIIhX8dADAqcEd+id1n8w83iKyjYW5Ia60AgA/gGI2Iv43FYvNmzpz5f4XSWLhw4W7xePxeIvowIj7t+/6FvV1t8w+rCBzDfh6s59iFtWbCdd1l7AwaJnSbUir3c83kKIlUj8BQzMPVG01pPXuedzAR8feu9caYE0p2rC6tu6KlPc9rI6K5LDL3ff+LTU1NKyNqurrNlLnOC4T2L5o1sG/vdd5QDUZr/SFEfDhYQ04O+mgN/uZ1+VD11V+7eXP1A8HflvjvDhJCQAgIASEgBISAEBACQkAICAEhIASEgBAY0QRE+DiiL68MTggIASEgBISAEBACQkAICAEhIASEQO0SKOZ4AghdQPA6EKweZ63dIY5m4ntmS2MACznLVOR4UgmdYGPvfSxiMsacnUwmf1SorYULFx4Qi8XYyWo0ACxhHRj/NxCmzaikb6k7cghUsnGQN9bGYjF2VJnIRGKx2C6NjY3/qhadVCo1ERFfQMT+RI8HAsBPAWAXn/CpOeumb9FF8T1LzPk5szPsD1PRL7FeVYqnUqkdLctiJwZ2LdgYj8f3L7ZZmhPUWrMAhJ0eufxDAHBGNcWswwktnU7vZIxhxz9m8A4Rnew4Dt/jwx6B+HISALyR6zjM5TcDJZJOp881xrSFDqy8IbKl0jF4njeDiBZx30T02zVr1ky76KKL1i5atGhsJpN5JnivfDjMi5+JHrZ5RPSq7/vHzpo1i0WFVY1i8106nf6IMSbfzfQApdQTUSSbJ7or2w1Da319nttT1RxeouAxFG14nreMiFgU0ccN1fO8Y4noLhaUAcChtm3znNYdnufNJaK2DFnLLljbuBcAfLTEHIfkfRA6KbOjsI+I+9q2XdRFBufTHUhwfIG82fWy50Z0hPFA0EfINtgxT7ZWwkWjfv6VC5N2UcdS13V/g4gnIuJJtm3/drBtD1Qu7zldoZTqK/QcqIFen6dSqV0sy8oK4owxuyaTyQEdnCtxit/LeuOev8/Z8Zjeabque18gvsx3+fuzUirrdjYUUcwh1LLgLxNh1e4NmBnbSda65WbC3wAhDgT798mD4F0zD7Mu35XEUIkf0+n054wx9wDAGAB4gojYITcSYSWPt5K1czFeocs2O4BmY/ny5XWVODRXcl2Gsq7Wmp1Cb8z1QUTL4vF4orGxkZ1rIwmt9ReIqAMRdwaAdeFBBgW/K0fS4TA10tHRcYjv+7y+OxAR/2WMmec4TlFxueu6f0DEo1ggBQDNvd3htNbsJNkSpv9YJpM5atasWR8M03AG7EZrzQd98AFOvH56csKECZ+bOnVqD/H4gI1IgRFLYCjm4U0FVm4eDYXNLH58vRq5a61/FbxjT0bEH9m2fXY1coi6z0rWeUDQZuZlD1oZlkilUq2WZX2LOyt02NdwJKG1/mLg0Jtd61uWdVgikfif4ehX+hACQkAICAEhIASEgBAQAkJACAgBISAEhEC1CIjwsVrkpV8hIASEgBAQAkJACAgBISAEhIAQEAKbOYFijicAkN0oPho7t5xord47A9aGN/1xK3ywcsKObnJROJ6UcxnyHDN+qJQ6v1gbnufdHridnBA6RMzkjY9ENCXKzb/l5C91aoNAJRsG29vb94jH4w+G4jje6LRblI46pRJKp9PbG2PY+WRrrlvE6ZFdDFn0uCO7GGYymTNndTXFLB940/DgxC4ITxuAU2EusqtkzUc6nT7AGMOOgewS91wsFjto5syZa4olzpvFQ9HjBHbBIqIzlVLsJjbiIxQdsLCQ3UsftCzrjEQi8Vo1Bu553olElBM5vho6ejw7UC5aa3YhvYjLEVG6rq6upb/rPVB7/Hl+m4FT3H8rpS7l36fT6SnGGHbVYmE931/cZ48m2XXL9/3TamEjfbH5rpcI443x48fvGtXGetd1r0PEC0M+RwSucn8cDPP8Mlprdnj6Wvi72Uqp9lLbGMnltdbfBIDvsOOMUirnOto95ED4yOLfzxHRtx3HyW4OzkV7e/vOsVjsSXYoDQ6JmJJY2/hBrbwPcpuZ2eHQcZx+nbisNroyELXnHEX/M8B/H+TBc9hqwKzXIx8KwO+/unLuie2tVeubRt01eof4BwclEolugVbvtrTW7L55NCIeY9s2i88iC8/zDLuzxuPxHWfOnNktDC+3g7xDRKYnk8luMVbB9ip0iuf/GepbcCjMQXZq6g6t9ZcAoLeQtF9X5nLHy/X6cwitA2Nti6t2J7D8N82454da+Bi+Y5YCAN/jTyHi1P5EvqWMu6Oj45OZTOb+8DCMpzOZzLQoBfiVrKGLjaOjo2OC7/vv5j5fvXr1lnzIQCnj3hTKplKpL7NQBhGz64fw2ids234sqvy11vsAAIsdPxW2OU8pxaLBTTqCNcHWiMhOa/y9ntddfd5tveaX/IMTrlJKXZz/ued5TUSUW1es4EMEKj0sI0rAWutGXnKGbb5LRMc5jpP9XiMhBIZiHt5UqGqtbwCAWQCwTClV1IV7KMcTHtLD67x9g4NvrlBKXTaU/Q152xWu83hKNhZM6b3OG6q8mX9w0Mjj7PpojLk8mUy2DlVf/bWrtWbhIwsgf6eUOrYaOUifQkAICAEhIASEgBAQAkJACAgBISAEhIAQGC4CInwcLtLSjxAQAkJACAgBISAEhIAQEAJCQAgIASHQg0AxxxNAeBIIzPbW+7uPwq5xK82Yf62G0auG0vGklEvjuu6nEZHFE+8T0eHFRIw5MQAR/QoR2elhGiJ+zbZtdk+Q2MwJVLJR0HVddkh8ABGzjkt1dXW7z5gxgwXDVYnBiB5TqdRRlmWxiyG7Uz7U1dV15uzZs//tTqmpzvoArggFY4WcXbmUDwhXmzFwGSjsqspAS+y0l5ji10qpU/prIjyx/8cAsBUR/X706NFnnHfeed0b8EvsfpMq7nnel9l1iJNmZ0PHcXijdVUi370BEX8Vik/X9ZeM53nsVHdtKHTPsIOPUmpBJQOYP3/+6DFjxvyaBUxhO+crpX7IP6dSKWVZlss/s5MeC5F69xWITebbtp1zEqoklYrr9iN6zG0a5j5+E7g8nlxxZ2EDruu2I2ITzx3hgQMlO4fmu0UiYott2/Ojym8ktOO67nGIeCc72fq+f0hTUxM723aH67pXIiILAh9USk3pPWatNbu7nhMY/l2mlOJ3wPC/D66mj1sIx5EFByLBIdk5CODBkxv+fNQnYi+N3ym+6sxEIsHvruJxNe1qWcCOqg1lXld2auVnuN/33/VbdJwVR7PzQAcdaK3Z7YUPGpiilOIDEiILrfVzvME+KlFlbr5FxBtt257eX6LFnOItNDQB1+Io6IIVZuzzXVBXDwg7AvUVmE7Gdx96be622eucH3nOh7lfvx64s+0UGbi8hqJwCCWAu6kFj4sqv7zxP+37/tSmpiY+yKLicF2X7xW+HycAALv6TgsEIuxSHElUspbuLwGtNb/zs6LAWCy2TZRuiJEMPIJGeq3Le7fI70sW+lfkvLx06dLYe++9dzsi5oQYVyul/iuC9KvehNaaD0RgIafFB5X4vj83mUyykL9PaK3PDEWg/NkyY0xzvkNcKpU6xLIsXgPzdySO4MwT5VV9kGECwUFOnyEiftdvw78iohmO4yyplfwkj+oSGKp5uLqjGlzvWutHAeAzwQEefUTNg2uh8lLhQTj8t0kMnGin27bd/yESlXc5ZC0MtM7rNPE3VtPodwBhq2LrPAC4ybQgOxsPS9SC62P+31GMMQcmk0m+LyWEgBAQAkJACAgBISAEhIAQEAJCQAgIASEwIgmI8HFEXlYZlBAQAkJACAgBISAEhIAQEAJCQAgIgdon0J/jCRBkJlrv78ajeMts/c/hcDwZLDHXdW9DxFMQcZZt2wsL1UulUkdYlvUHAHgXEVkMw25AcgL3YCGP8HKVbBBcuHDh3rFY7L5AHjKJMWUymT1nzZpVNffDJUuW7NDZ2cmCj3GcTyGnx1QqdaxlWez0yGV4Y94ZBV0M59PHLAPHE8IhCHAQAHQSwGNI8LCx4HaYiyy42CTCdd2vIyI/97xBeL7jOP0K0EKRJIseeaP97Rs3bjyzubl59SYx2AqT1FrPDjZTsyMOR2twD11eYZNlV9das9DwpPC6fctxnG8P1Jjruqex+w8AfAgA/mJZVksikbh3oHr9fb5o0aK9M5nMQ6FYhHeydrsVuq7bhohzwxwNIlrs9GhZVr7jY5NSKlVJDlHV7Uf0mNssHPl19zzPI6IEAKzzff+w3oK8wYxNa/1dALiEyyLiN2zb5n9LhAQWL168XVdXFzsL7k9EzY7j5J7hbInAye9wIro/5NfHbTOdTp9mjLmVnSKXL19+WGtrKwuG/xND/T5opXprS/gOIPDcXFBwyBaNMfCv6dwy/o2BBPfWNfQNQPjvsm4QgouNBXcO9P7TWm8IxZVjAvFQUTG21prduA6wLOvTiUSihxi1rPzyKnmedysR69S4SgAAIABJREFU8ZzXbNt2j2teTtvhepnXNC8Hwu5d+2ujmFP8aNz49kRrDTsFw1pqePsdM/YVABgfbH7Pfo/Ijw/H3t7w0tcm5lzuuj8KhUe9RaJD4lAXkUPoFaYFI3V2yokfEfHpWCw2debMmZGIH0OHcn6f8TV63hgzrZhArJx7qJI1dX/9aa354AkWbHJMHonu2+xK7vv+EkT8WG8WgYCGDyc5rxyn5N5taa1vBoCzw9/frJQ6t5xrXWt1PM87moiuA4D9AlYvxWKxcxobG3s4yuZyTqfTuxLRg+wMxs+Y7/sXJpPJ7DuS46abbhqzfv16/venw18tUEplHatrIbTW7FTM67ZPhPlcq5TKrkUlhMBQzcO1TjaVSk20LGtFmGciODChoxo5e543gw8Oyi6DiE5wHOeBauRRaZ/F1nl14L++Q2zVDkRA79DWz2+gOB8qV3CdhwAP+S3Y54CLSnMrVr+GXB+zbu+By/KAh20NFQtpVwgIASEgBISAEBACQkAICAEhIASEgBAQAsNBQISPw0FZ+hACQkAICAEhIASEgBAQAkJACAgBISAE+hCoRceTgS6T53lNRNTOLo6O43ypUPlwYyCLXg4lohZEnMnuOIFD31FKKd7cLbEZE6hkY6DWep/AwYkFtZMZIRHtVcxxdDgQ80YvAGAxIm88Kyh69DzvRCJi0eOY4Jm4JxQ9vjMc+VWrjzwXM05hQAFaKABiR7F4sKH4tvr6+jOmT5/OApcRH/niMiJqdByHN21WJTzPe503pHPnxpizk8nkjwZKRGvdGjyK3wrL3WKMaUkmk28NVK+/z9Pp9DHGmN+FZXgj/ZGNjY1Zd1TXddk56QT+Od/pERG7RY/GmJOSyeRvK8khqrqF5rvwHdmZ6wMRT7JtO7J8856/lQBweDnuYq7rXoGIl4Y5Xq6U4usskUdAa83P6gwAuEUpxa6NPcJ1XXYlZpfH7yml2PWxR2itnwaAjxHRyY7j/GZY4V5D+1gILLr86CD7fcYAnAYt+HzR8q0Ut8YCu30Nts1cU8+ZnWF/mIrs+lg0lixZMq6zs5Pv6TVKqa36K6u1fpaFOIj4Udu2Iz0wwPO8y4noMiJyHcdJDpJfv8W01i8BwC7GmCPzhUC9KxVzireQnpqM7+0XQ+J3KPzL3/bPxQ5MGQMboG3szWfbtt1nfs9zic12jYhrbdveMoox9mijcofQTmPB3jAHX446tzznR3ZlnKqU+nsUfbS3t+8cj8cf4UM7iOiflmVNs237sSja5jYqWVsP8Cy9BgA7chljzK7JZDJy5lExqLQdrfU17FbNBymEB/ewu99KRDw3ine01podk+dw4+xq7jjOFyrNuRbqh47fNxPRZ/m8JnYxVkrl1nB9Usx7N7Jwp7m3UMp13WWI+OWw4m1KqdzPtTBcftbyDwj5reM42cNCJITAUM3DtU427+CE9caYE/pbxwzlWHIu6+xAGwjWjxzKvoaq7WLrPEB4chyu225rXLfTBqpbtcJs/WItHYxXC66Prut+FRH5b258GNL+iUSCv2dJCAEhIASEgBAQAkJACAgBISAEhIAQEAJCYMQREOHjiLukMiAhIASEgBAQAkJACAgBISAEhIAQEAKbBoFadTwpRs913T0Rkd3qtiaiwx3HYUedPuG67vcQ8WJEvMkY8xYiziOiaxzHuWjTuDKS5VARqGRDoOu6+yIib6TNbsD2fX+fpqamSNx4yhnvokWLJmcyGRZX9Cd65M26Pw0cT+sR8Q4iOlMp9X45/W0qdbTWvJE/69ZCRF9wHIdP3y8a6XT6DGMMOz1y+aUTJkw4c+rUqf0KYDYVFv3lOX/+/NFbbrnlT4joFC5njDkumUzeXY2xseORMaZ7Pieigx3HeXiA67YTEbGb72lcDhEvsW37+5Xmr7VmIVHOSTh/wztqrVmAslfvPvJEj5288d5xnKcqzSOK+oXmu2uvvXbcFltsweKtXETqoqW1/jkAnAoAK3zfP7ycOTLIm4WsOaFjQdFeFHw25TZyh0AAwN/Gjx9/wNSpU1nA0R15guDHlFIsBukRWmt+Vv4LAFJKqaZhZdFKo6yxwO+u3Uvs90WzJjjEohW7Rbt96l9He1s+8D04OPEjwtOG79e5OKBrc+j2zHPAi0qpPfrLXWvN7fH49ghEqS+WOM5+i3ueN42IfoKI99q2/fko2vY8bwkRnW+MuTyZTBYVGffnFL8trpk8BjduZwjMq2bbJ/sTPl495of/5zgOHyTRI1jARER/yq1rwg8XK6X4AJNIo2KH0Hl4VaQJ9Xx+lwaHWpwevN+e9X1/6qxZs9jVu+IInbHYgXSnQDT9ChFNG+hdW0qnlayxB3ieXuBnictUe+1dCo9yyubWICx+RERer/N33kwsFjs3kUjwAR0Vhed5Xw++E2Td0AGAnUX5YIf3Kmq0Biqn0+mdfN+/md25AeCDUPx4W7HUXNddgIgXhJ9fpZS6OL+s1voHLIoMf8eC+gOVUl01MNRsCvkiVnavtG17/1rJTfKoLoGhmoerO6qBew8OcDgvOMDhxtDNlcWPrw9cK/oSucMLiGiW4zi575PRdzRELfa3zgOCzETr/ayT91tm63/WkvCxhlwf+W/VhwWHn9yqlJo6RJdJmhUCQkAICAEhIASEgBAQAkJACAgBISAEhEBVCYjwsar4pXMhIASEgBAQAkJACAgBISAEhIAQEAKbMYEadjwpdFW01je+5k8473ed+9/9qNlzLRIcwuUI4EFEeMT4cKc7Vu+KiOyE8I9go+il4anbf+3q6jps9uzZ727GV3uzH3olGwE9z9uPiO4KN4szy49E5cJTzoVJpVI7WpbFp8hP4PpKqT5/Y/Q8byoR/Yw/R8RfhaLHdeX0tynU0VpvCwDsBMTOlhCPx/eZOXNmv8LUdDp9buAg9MPsPEL0I8dxzt4Uxlppju3t7XvE43G+n1mY8yYRfd5xnL9W2m459bXWNu/hDus+YVnWCYlEYkV/bbmuewIitgWiXhbO8DVuUUrdXk7/+XW01mkAaAx/1+0yuHjx4p27urpY8LRFP308GYvFjq4VAUGh+S4US+c2Aq9TSmWflShi6dKlsZUrV7Jr4PEsqLEs64hEIsEuciWF1vqbweP7nbDStUqpuSU1sBkU1lofCAAs6B5LREc7jsMuxN0Rfs7isYLi71Qq9VnLstj57V91dXVTZsyY8epwYrPa6FoA+FpZfRK0mXk4r9+6muqsD+AKAODDLqwiZX1AuNqMgctA4aDELOl0eoox5gEAeEgplV1/FgutddalzhizU9Sb79Pp9MeNMSyufj1wKmMBW8WRSqXOtyxryUAuRf05xY/Grs6J1vtZMeMbZsIzXWCNAYLsBvn82Df+Glww6g52wzk9kUiwSLVH9BI+Z2/jjRs3bt/c3Px2xQPNb2CIHUIrzTXP+fFZy7KmJhKJSMSPWuutAeAv7PDJl8r3/WlNTU3/U2m+ufqVrLUHeKayDrVcZqQ7KWmt2YmR10W7ENFGRGwI2SillFfptXJd91xEzK59Q4fE45VST1TabrXrL1y4cHwsFrsZAL7I8wYinlPIWTaXp+u6ZyBi9uATAFhmjGnOn6/T6fTMYA7vCD9ncegxtcQp/ztM4OT5vu/7hzU1NYnDWLVvxBrof6jm4RoYWr8p5B3qsSxwm+dDWIY9+AAHY8xfEJEPmTks6sMvhnpA/a3z2IG4R/8I4wut8wjgbmrB44Y6197t14Lro+d55xDRTZwbIu5t23Zxp/rhBiT9CQEhIASEgBAQAkJACAgBISAEhIAQEAJCICICInyMCKQ0IwSEgBAQAkJACAgBISAEhIAQEAJCQAiUTqCWHU/yRzN/4eLz7s586sZ7MvtnTTCKjNQcUf/cO6fVPzwxjnQGEU0PNqh/ARHPtW2bN0JKbKYEKtkAqLX+GBHdjog7Mz4i2q9aIjHun11NQtFDUdGj67pnI2L2nkfEn++5555nHHnkkZmRevm11p8CAHYx4ng7Ho/vPnPmzDX9jdd13ZmImNvQvEQpNWOk8skfl+u6h4XOuXxv3L9hw4ZTmpubV1dj7IE7A2/sZ+Ej55K2bTv7c3+htWYxU85p6xfGmHnJZJIFr2WH1noLRHyAiA4IcznNtu1fhM/bUcaYHsKy3h3Vmmi20HzX0dGxh+/77JrFrN+2bXti2cB6VWT30DFjxtwJAIcDwAvGmCPLEXu5rstOzd8L59mFjuPMiirHkdLOfffdF3/hhRd+T0RHENG3HMf5du+xua77h+B+PipwCisoHNVas7MrC2scpVROdDw8iNroYAvgQb4Ny+yQjAVTYA7+74D159PHLAPHE8IhCHAQAHQSwGNI8LCx4HaYi88N2EZegXQ6fZox5lYi+qXjOF8ZYJ56BwC26erq2jbqQzf4Hnj++eezYs2NGzdOjEIQmEqldrEsKytUDg4D2LXYnDqQU/x2uHrbBiszdqU/5v210MBC8brenA6qe/6pcxvuZ3eyp5VSfVzKQvESC3e73XUHEmSWch17lB1Ch9Cyc8qrmCd+fI6Ipka19gzn7GfCww/eAoBpSqn7osiZ26hkzT3Ac8X3BQu/+T32Wdu22eF7RIbWmg+muD48TKB7jER0keM411Q6aNd1DwoPCuJDQ5jnVwLXwF9W2m616y9YsKChoaGBv/+cHo6Ll5Z8qEXB4LkvFos9SkTbhU5xFyaTyftzhV3X/TQi8jsz+50rOGDlfKVUTjRa7eGC67r7h2t6FjTzdTy7P7Fn1ROWBIaNwFDNw8M2gDI78jzvPl4j83fF3k6uZTZZcjWt9RwAmA8Am9zfFwZa5wHAakBAINiKD/gotM4DgCtMC15WMrgKK9SK66Prug8j4ueCNdbNSqlzKxyWVBcCQkAICAEhIASEgBAQAkJACAgBISAEhEDNESj3f/DW3EAkISEgBISAEBACQkAICAEhIASEgBAQAkJgEyRQ444nTPQTP3j54BVm3L0rzNY5x4t+QY+31r571qgH3f2sf7Fz1E+VUmdsgldGUo6IQCUb/0JnJXYx+xCnE4gIP2rbdkliiYiGkW2mvb1953g8/iQLKvjfhZweXdedjoiL+XMi+onjOGdGmUOtteV53llEdEuY18NKqYMHytF1XQcRU2E5rZRyBqozEj7Pd7dBRNe27WS1xqW1fhwAskJDIko6juP2l0tHR8cEY8y1RJTbQNjtyFjJGNrb2z8Sj8f5mc7+nd6yrE8nEomsiDZfiNerDxYRx8PffVMpdWUlOURZt9B8F26MZ4cvjn8ppdjpK5JYsGDBVg0NDfcAwGcA4Nm6urqjZsyYUbIzm+d5c4mIXTz5fljkOE7OeTOSPEdKI1prFry0ENFvHcc5qfe48hwzn1JKfaL3567rXoCIC9gF2LbtLw03F6uN2F2r75oMoQsIXq/DzMbtcfXe66GO3jNjffrPc5af6k2mBc8b7ty11izEvWEwc6fneR8Q0ZjVq1dvedFFF62NOletNTvI7ElEhzuOwy6UFUdOLGCMmZ5MJm8s2GAETvFHxx475tTRT/6R20fEU2zbZpf2HuF5XlMgRGrP/6Ux5sBkMvloxQPt89AMjUNoVHnmxI9Riz9bW1utSZMmsdPz3gDwHhFNcxyHnWQjiUrW3v0lkCdq4WJTlFIspB6xobVm8ePs/AES0bcdx/lWpYMOndLZ7TPr1BoIWuYqpdiRd5MP13XZwfb8cCBzlFLX9TeoPKHK+uB5aA7cdHMHo0Bra2t80qRJvGbNCrWJaL7jOC21BMl13Wf4OyrnhIjft237klrKT3KpDoGhmoerM5rB9ZpOp7f3ff+l4DkYHThjJ/Kf5cG1EE2p3CEkiHiGbds/jabVYWglgnWesWBvmIMVHUpU7khrwfUxcH3n77Dp1/wJ4G449nvvwNi9kCDrFE8ADyLCI8aHO+EifLbccUo9ISAEhIAQEAJCQAgIASEgBISAEBACQkAIVJOACB+rSV/6FgJCQAgIASEgBISAEBACQkAICAEhIAQAatnxpJVGbb3VhjfX0Kisk8FgYxtrjX/5FreurbPMlEQi8fRg60m5kUVAa81in+xG1UIiwf5G63neJ4jotuC0/g+H5T6ulGKHnKqE1prFlyzIyrqzFBqP1pod83IOXj9USuU2/VYl56HuVGv9HQBggTPHoE7Vzwl/wjo3KKUuGOo8a6F9z/MuJqKsm141N7dff/31k+vr61/PY3JsIFb9XX+MUqnUEbFY7JrQkfEVAJinlLq1Uq6e5x1PRHeE7fyjq6vrczl3tnQ6vdQYk3UMytoM47//jI+IGwKOo8Lfn+o4zrJK84iqfhHRI7s6PRT28deA235R9XfDDTdsU1dXxwImbvMJADhKKfV+qe1rrZsB4AdhvVuUUueU2sbmUD6dTp9hjGHh4PJ4PP7pmTNnvpE/bn5nBe5gjxBRvWVZX0wkErl7O1uMN4MbY55GxHFEdJhS6pHh5hZro0fp3yLZ3vFPAFg5AT/Ycay1YYf1VP/eW2arVQCwW++CCPCQ34LZDcTDGVprdtf8f8E0MKDoWmvts456+fLlsdbWVhN1nsG1vo2IThmMaHywfec2iyPijbZts2N6wYjCKd7zvFuI6CwAeEwp9dlCHXme9yAR5V/nF5VSewx2PCWXi9ghtOT++6mQ5/x4hVIqUhclrTUL//clotWWZU2zbZvdeyOJoRLdaK15bjuekySiox3H6deVOZLBVLERrfXX2MG3VwoFHX3LSdN13QcQcUpYd4FS6sJy2qm1Oq7rtiNiU5jXpUqp/+4vR601r0N4PcLRxy3Odd3fIOKJ4ee3K6VyP9fE0D3Pu52ITgiTuVMplfu5JvKTJKpDYKjm4eqMZnC9dnR0HOL7Povi1xtjTsh3cR1cC5WXCl11+fvXs7FY7PDGxsb3Km91eFqIYp03PJn27aUmXB9bqf7w8X995cHMR7an4gb3BhCuMmPgMlCYdXGXEAJCQAgIASEgBISAEBACQkAICAEhIASEwKZCQISPm8qVkjyFgBAQAkJACAgBISAEhIAQEAJCQAiMZAK6Nh1PPnTtO7e9ZrY5pRz0H7FeefC5OR/ObeQspwmpswkT8Dzvh3nucJOVUssHO5yOjo5P+r7PgqasM5plWftXU0A7SNFj1o0qHGOHUiox2PFuiuW01r8AgK9w7oj4Ldu2WZTSb7iuOxcRs65yiDjftu2acmwZKP9yP9da3wwAZ4f1p0YhGiwnF8/zTgzEi+ygyvEWER3qOM4L/bUVuqzxNWtAxDu6urrmzZo162/l9J9fR2v9DQDIbYL/hVLqtNznWmt2wfpIf30EuXzWtu3HKs0jqvqFNjYHwqGjA+FQzsHrcaVUIcFZWSm0t7fvEI/HeUPvrgDw8Nq1az8/d+5cdkoqKXo5u92qlJpaUgObSWHP8/YKr+WHLMs6PZFI/Lz30F3XvQsRjyWihY7j8PugR2it2cWPnRIHFO4NFVarjXjj9/g+7SM8CQRm59h7H7fA1L1LY1/8gBo+APr3wQU9guBdMw+zBwAMZwSbqflQAZuIZjmOs7BY362trfWTJk3aiIidtm0Pyqm81HF4nnclEX2diK53HCcn1Cm1mR7lWWBuWdZ9APCyUoqf68IRgVP8woUL947FYn/nDhDxONu27y5wv7LwfGn+7xHxXNu2+X22WUUoWr6fnflCZ8afRQnA87yniOjjALAubD/3nq64m6ES3eSvAQHgxOD9dnvFydZwA67rnhQ6le+Yl2Zka/1ePJcFB72cWsM4Bp2a1voqALgorHClUip3WErBNjzPm0ZEPwk/XGaMaU4mk92HdeRcl/lzInrWcZyPDTqZYSjoed73iOjisKtID7sYhvSliyEiMFTz8BClG0mznuedT0Ts/Pq07/ssfsw/dCeSPgZqJHdAUy26xPabewTrvIHYDOXnVXV9vIb2sRD4cKasA+8g4hkDcBq0IDu5SwgBISAEhIAQEAJCQAgIASEgBISAEBACQmCTICDCx03iMkmSQkAICAEhIASEgBAQAkJACAgBISAENhMCNeR4MuqqNYd3WmPuh9Bpq4wrQMaCKTAH/7eMulJlEybged5cIsoK3ErdEL1w4cIDYrEYb1jKbvxHxE/ats3OkVWJjo6ODxtjHiOi7TiBIk6PcwBgfphgSimVczipSs5D3WkvYdpZSil2Qes3XNe9GBGzjodE9H3HcS4ZqM6m/vnChQvHx2KxewGAneB43Ac7jvNwNcaVvwkRAO4aP378iVOnTmVXtIKxZMmSURs3brwWEZ2wwNVKqf+KInetNYvGcpv6L1NKXcHtplKpiZZlsaNkf2KlN+rr6w+YPn36m1HkEkUbRUSPJxPRr8L2H1BKHR5FX9zG4sWLd+7q6nocACYi4v3jxo07ur9rWazfXg61v1ZKlXXIQVTjquV2PM9bRkRfZtcvpdTc3rl6njePiK4GgL8rpfqIdj3Py90Pj23cuHFKc3PzxmqM12ojPoBghz59IzwFBJkdrFV7IZjYcjPhb4AQrzHh4y8B4EuIeJpt2yy8LxgLFizYqqGhgZ1PVyulSnIrH+w18TzvHCK6CQB+p5Q6drD1BiqntX6JD3wwxhzZr0NSBE7xnuf9jIimEtH/Oo5zaKHctNZZ5nmfDRnTgdhU+/M8IfvrLHC2bZudGiML13Wf4PUuAHQaY6Ylk0lmH0kMlejGdd1bEJGdQ3l9U1MOzJGA69WI67r7AsD1iHhU3kc/U0pNi6I/rfX1ADA7bOshpdSwO+tGMY7ebeSvP4noB47jsINm0eDvXb7vPxW8b7cORVMX5s+HruuejYg5AfZqRDw46uexEg6u656BiLnvRWsB4NPBPZIVmktsvgSGah6uZaJaaz7ghg+6qYqYu7W11Zo0adITANlDPI5VSv2ulnn1yC2CdV61xlo118dWGmWNhWcBYPcSx/6iWQP7Qit2llhPigsBISAEhIAQEAJCQAgIASEgBISAEBACQqAqBET4WBXs0qkQEAJCQAgIASEgBISAEBACQkAICAEhUOsEdrtuxTMv+xP7npaN0AUErwPB6rG4fpsGK7PjezSGDFmF/s5yk2lBdjiS2EwIuK77eUS8Jxxut6hpMMPXWn+KiG5FxN24fCwW+1RjY+OTg6k7FGVSqdQulmU9CgD9iR5ZDPb9sP8FSqkLhyKXGmkTtdYml4sx5sBkMsl8+g3XdS9FxKy4LbisVyilLhuozqb+ued5+xERC3bjAPCaZVkHJRKJ16oxruC5+jUAnBT2PRjHHXYmbCOiKYj4tjFmnuM4LPKpKNrb27eMx+O8mT37fCPiKbZtc26QTqenGGMeKNABb0KsD39/j1LqmIqSiLhyEdFjvmPRnUqpE6LqdvHixbt1dXUxwy0rEV15njeDiBaFed2ulDoxqhxHWjtaa3ao+g4APKiU6uNirbXeBxEfD4SPYwDgy0qp23oz0FrzXLC/MeYrUQqaSmWN8+kOJDi+QL1/AsDKHr9HGA/072c1PwjgbmrB40rtu9LyWmt2OD0IAKYopR4s1l4ooF7BrrZKqe0r7bdQ/XQ6fYAxhsXH/1JKZZ2powjP85YQ0fnGmMuTyWRrv20OwikeWY6G+H0zBi4DhV357aVSqY9alvVM+LujAnE2u032iHQ6fYQxpsfviegax3FyDm5RDHuTaUNrnT3kAhHvtm078mdAa83rKX7/8jprWpTu0EMlutFap4M1TiNfRCI603GcnFvfJnNdS0l0wYIFDfX19Sx+7HZ1R8Q7bduO5D3vuu6FiHhdmNOLtm3vGbiqUyk51mJZrTXPGez+yGu/tG3b9kB5uq77CLt7AwC7WTcrpTpydQKHTHZ65IOVxoZtnmHb9k8HanO4Pk+n0x/hQ3MAgNcFHFVzex+uMUs/AxMYqnl44J6rV8J13dsRkefHq5RSOTfUYUsolUqdaFkWuyhHegjNsAxgEOs8APAB4epC67xhybFIJ9VwfbTa6FoA6FdYX5QJQZuZh/OqyUz6FgJCQAgIASEgBISAEBACQkAICAEhIASEwGAJiPBxsKSknBAQAkJACAgBISAEhIAQEAJCQAgIASGw2RDQWh/6/fVf/p+X/azeq3dkN8jXQ9foidbqvSyk2Jv++OWdEJvcuyACPOS34IhwrNhsLn4FA9VabwsAb4dN3KaUYoesQUVHR8cnfd9np8fsKe2WZX06kUj8eVCVh6BQOp3e1RjzJ3ZV4+aLOD3mBDFcpE0pNWI3TLFrwuTJkzMso+DBxmKxbRobG98bCL3WmsUb3wrLlSSEHajtWv08EOh8IRDo3B3mV1Wxnud5rxNRdm4motMdx2G3xaLhuu50RGS31vFEdD8itiil2C2jomCnJETMd8j6SM4BR2vdHPT3gwIdsFNObtN4zYmKC21gdl13JiLmNuf/Qil1WkXg8iqzwA4AmKEFAL8JrsvJ5bTtuu65iPjD8J6423GcyAU85eRVi3Vc1z2ORS1EtN6yrM8UcpXKCYtZSOo4TlYAlB+u616JiF8norTjOAOKPYaSg9VGVwLA1/v08e8DLViYvRoQEAi2CvTIOwJAXYF8rjAtOOzida31iyyaJqK9HMd5oRgnrfWHWJAIAK8opT48FDyXLl06euXKleu47XXr1o2fM2fOqij6SaVS51uWtYSdXG3bPnJQbRZwit/eWvX2wfH/+8S+8VffuyJ5+jbF2sk5mSLivbZtf75QOdd1vXyRF5cZ7Pt/UPlvYoVc1+Xrcz4izrdtuyXq9F3XfRgRPxfOz5EKCYdKdON53gIiuoBzNsZMTyaTN0bNpdbay3cxD3N7XCnFotWKI51On2CMuT1saK1lWR9LJBLsBrtJh+d5TUTUHg7ix7Zts3Njv6JO13WvQ8TcgTJ9hFNaa3b32i98Xr7rOA67y9VMeJ73VyLKukAT0Xccx/l/NZOcJFIVAkM1D1dlMIPotL3mochTAAAgAElEQVS9fYd4PM6HLPDfiBL5AuZBVI+kiOd5KSJyAOBSpRS7UG5aUWCdRwCPIcHDxoLbYW6P79c1MbZhd31so4MtAD4Updx9f2QsmAJzkAX1EkJACAgBISAEhIAQEAJCQAgIASEgBISAEKhpAuX+AaSmByXJCQEhIASEgBAQAkJACAgBISAEhIAQEAJCoBICruveNW/d+ceuo4a+zSA8CQRme+v93Udh17j3aYvX1kPd+o2mbs8+hQneNfOQNzpJbAYEAjec9wM3HBZMlCQ48DzvE0S0FACy91C1RY8LFy7cLRaLPTyA6LFb0IeI37Vtu6Y220Z5uy1dujS2cuVKdotC3qRs23aM9/AO1IfWmjcXZrkg4iW2beecMQequsl+3mtj9w1KqawYYLgjz5Es1/UBAwkYtdbX/H/2zgRMjqrq++dU90wSAoEgW1iEgCyCgIgIgoRFkcUdMBEJgSTTdW4nMUoCAr6C466ERAyZ6brVWSAsKiquyPb6BhFFUEEiiGwKvPIOomyBEDIzXeer01bn60x6pnu6q3t6Zs55Hp8HqHvPPfdXa4/3f/8AUBByLJs4ceLCqVOniuNiTWGt/WR4b18fJfnrxo0b3z5//vyN8u++71/HzGeXGOANABgb/XciIr+mImLu3I/T46eYeWl0va92XTc2t+PI3WhtlPsHoQDv49VMqc+5GFJRbjX1N7LPypUrd+zp6blDnBoRUQyqxNlss7DWzgOAqwBARCn7E9FmrnrRu01ci8X1dcqQi1cW8WTHgUcAoMTHXUV0uwMH9ofz8amKWsfYyFr7mgihx48fv+306dPX9Zfa9/39mPlRAHiMiPaPsYTNUnme93dE3IuZjzbGyPdCzRG5TOcFTkEQTE6n01VxXr58+fa9vb0PI+IuAPDBUJBVEFFtVmMmkznMcZy8sB0Rj3FdV1w1N4vIvVg2gRCX2Xww88+NMQUX4ZrnPZwSRM7Fd4bi88MRcbbruivjrt9a+2sAeE90Xma4rnttXGPUS3RjrZXvO3FAlzBEZOOquVnzeJ53JiLK+c+7DjLz3xDxYCLKi6Jrieg5Ju+OraI8JV1ZaxljKPr6vn8eM6+Kxv5xb2/vOXPnzpVne7/hed40RCy4Od4UBMH8dDr9bKFDkaNcUz6bil3XEfEnrut+dCjY65jNQ6Bez+HmmeHmlciGagAg77UNQRCclk6n5R3asIi+5+Vb502IeJzruuLGqlFnAo10fXQW8w0AcFbfKTkIue3x1cRY6IH/y018KEDcGhB2Ay65scvqYCHG9tu9zng1vRJQAkpACSgBJaAElIASUAJKQAkoASUwigmo8HEUn3yduhJQAkpACSgBJaAElIASUAJKQAkoASWwJQHP8xaI49fC9ee98Tq3FoQn/78hwoPA0LuT88re8h+fD7b92w7Ourf8O5iw7RbZVPg4ai4xa624M75DJlzKHbE/EJ7niahERI/7SZuhFj1aa8VxUnZ737m/uRQcvOQ4M3/JGFNwNBxx57u9vT05adIkEamJyxx3dXUl29vbg3ITtdZeDgAXRowWGmOWlOsz3I9bazsBIB3N41NEtGwo5mStFVe5gujg4Vwud+ycOXNe6q8WEbYEQbAYEU8Oz5m4LIrLYyyiBd/3FzFzwQn1e6HL4ycKdVhrRYAlLoZ9Q0S1hb/bH0tE4uDQNFFqwbK19uJQTPZ1KTIUG3mu6xaug5rrDhfNy3M1736LiNeLS1I1STOZzFTHcb4X3ZN3GmMqc5SrZrAR0MdauyIU8c9i5quNMTP7TikSqYkwZTsAmEpE4li8WVhrbwEAcY2c67quPB+GPJwr+HOAUJ3jDcNFwQUoz/aGxurVq8dv2LBBxDEbiKggBCpZQ/RN8ScAeJCI3l6vQgtiG2ZuM8bItRJL+L6/JnTbPb5W57yCCx8z/8IY84H+ivN9/2fM/EEAuJWITi3VrngTg8Lxof5WiwV2lUk8z3u34zh3MvPr4SYZJ7e1td1XZap+u1lrRRhyXPS8nmWMKYjFah6qXqKbPg7fnyai/EYAIzlEPIyI3wn/VxBZ/xsADgl3a+iqdd7isJ7NZv8eCgXzzrWIONN13WHvpmmtlY0bRMw7JhRc35HL5aan0+nnB+IVOfnKN+NWiLg2l8t9ulg81ecZ9VciyrssNktYa78EAAW3x7qK8ptlzlrHwATq9RxuVu6e580UoXh0/4r4cZN4uRE1Z7PZGeGGEteo+LgRtP8zRiNdHxOL+T4G2MJ1OQHB05OclyclMGh9lcd1vRiM/z8AmCgO8n1JIMBvcwvxmMYR0pGUgBJQAkpACSgBJaAElIASUAJKQAkoASVQHQEVPlbHTXspASWgBJSAElACSkAJKAEloASUgBJQAiOQwPLly9+Wy+XukqktfP3ch18PxuQdR/rE3wBgk4hmAm7YYQz27vmvIG94sVkwwG28EE8Zgah0SkUEwgWp4nhSEIbIgt8/VwIom80eEgSBiB7zC4aHeiF9R0fHW5LJpDgSiEtSSQGn53mLEDEv5GLmS40xX6lkrsOxTbiQuEWEJgAgDo/BxIkTW6dOnZorNxdr7bcA4DNRuyETAJarM87jnufdhYjHSs4gCE5Jp9O3xZm/0lzhIkMRLIrwUeJaIpoxUN/ISUecHncHgHuDIFiYTqdF+FtzeJ73S0Q8URIh4udc180LAyWKF/wysxzvO16up6dnn3nz5j1dcyExJuhH9LhpQTszLzHGFFwzax45FM4dGQrnxG1NYhURzaomqed5pyPiDyLX1l+7rjulmjyjpU+Rc+tDruseIk63feceunD+EABOB4DriOicEscpfJd4AHAzEYmwrDminZPONiCCzbcNsqCHgz3gUJiKZd8Bg8xbtnnkwvxk+J3xNBHtNVCHonvmXiI6qmzyKhsUvgXivucLDjmhm+TVrutuIbittFzP86Yg4q+kfU9Pzw7z5s17oVTfTCbzLsdx7pVjzHyEMeYPfdtlMpmdHMeR59DkomN/JqJDKq1npLUr2mDg7nHjxp0yY8YM2TQg1ghdsv47dMl6ryQNgsBNp9NbuM5WO2C9RDee512EiN+I6vosES2qtsbh0m/p0qUTWltbv4+I749qFsdHcdn+axxz8H3/3lDA/K4o1xeJSBznh3VYa0WMLeLHiYj4G0Q8pxJHZGutPIfku0h+m8wnouUFEJGgUn5TSmxIJBKHtLW1PdEsoHzfP4OZ5TtM4o2WlpaDZs2aJX9T0RilBOr1HG5WnEUC5ZvCvxWd0eg6rbXyfPg4M881xjTFZiSNZtDo8Rrl+ugs5hcjQePmU0R4YCKu33kCbthVDjyd2+GPgJAEhkO3YKEb9jX68tDxlIASUAJKQAkoASWgBJSAElACSkAJKIEqCajwsUpw2k0JKAEloASUgBJQAkpACSgBJaAElIASGHkErLXfBYBpzLxwznraAQAu2WKWCD3A8A8AWJfEoHUb2LDvOh6XzOUN4baILwcL8bKRR0pnVCDg+/6nmfnK6N/PI6JrKqETikYOBgBZgJZ3fBtq0aPnefsCgIjX+hU9+r5/JTN/Wupl5ouNMd+sZK7DsU17e3vrpEmTZPG2iB5zXV1dY9vb23vLzcVaKy6Hc6N2Ji7nwHLjDtVxcTMIF1E+XFhsx8wHGWP+MhT1WGtFsHK4jI2In3Fd99sD1VHsQMPMKxBRnB5fqbV2EQGMGTPmqSImHzDG/KKQt3ihbz9j/bmrq+vtlTiL1lrrYPqXWqDseZ44ZS6I8nyZiGJ734WiF9l4QITYNblI+r7/YQD4PjO3AsA9RHT0YOY92tpGwrk7AGCbRCLxnra2ti2EwNbaNgAQEZI4h+xLRPKs3BSdnZ0TE4mEPAd2CoJgSlxi4tjOxZW8v5MDEWBUJn5EWBsAnAELcEhEJOKwF4qKfsvM9xljRPTSb4SOiceFjonilvcrIjo+NmZ9EhXci8o5Kg52/Ewmc7zjOGsA4Knwe6pYaDjYVCIw/5+QwwnM/AVjjAi0S4bnebeK4+9ATkjWWtnMQDY1KI6LQgfOhjuADhpEnTpYa68CgHmi5SciU49hrLWyiUJBUDeHiDJxjVMv0Y21dn74/s9/fyDipa7rjtgNQorPRSaT6XAcZ04071wQBFONMTfFcb6stdcDwCejXNcQ0Xlx5B3KHNlsVpxtRfwoG2/8KQiCc9Lp9EPlauqzucrlRHRRoY/v+/sxszj+jpP/xsxnxHUOytVVyXFr7T7Rb4YxUfuPhc7EP66kr7YZmQTq9RxuVloF8WHo3rrZvduIesO/cx7AzPcjomzgNiXctEQ21NCoI4FGuT46i1lclvN/w9ssEB5MQoA74Lr89/RzwXaPqfCxjidcUysBJaAElIASUAJKQAkoASWgBJSAElACDSGgwseGYNZBlIASUAJKQAkoASWgBJSAElACSkAJKIFmJ+B53mxEXM7MtxljToFFPNlx4BEAKCzOG+wUugMH9ofzUQQwGiOQQLRoVRboSywlorwosFxkMpm3JRKJG5n5rdJ2qEWP0UJZEUqIiK2k06O1VpwB0tHcFhBRXwFAuWkPm+NLly4dM2bMmNcAICmiR1lATEQ95SZQ7DbIzLOMMavK9RnOx7PZ7OFBEBTcsZ7auHHjofPnz1/X6DldddVVu7a2tj5bGDcIghPS6bRczyXD87wDHcfpCMVBIgoKxOCXiAri5ZrKLwiUCkkcx9kjlUqJUD4fFYgev0tEZ9VURB06l1qY7Pt+hpkLYpdLiKjgclVzBZlM5kTHcX4piRDx267rFhxUB5U7dIo6NXIY2goR73Ndd0DR2KCSj8DGa9asST7++ON3RPdGSVHXqlWrdunu7l4LADsi4nTXdUWQslkUuSB/lYg+35SoLLc4r8GXAeBCeQ33U2MOEBYF4+EyICz7DqjXPK21HwWAH4XC7p8RkQh5+w3f909m5ls3fcvWqajOzs6jEonEPeE18ER4DcjGCbGFtfbvALBXuWd5uQGLnEv/j4h26699JpM5xnGcu6PjJV27mRmz2ezvipzn5Nn0huu6eYHRaIwbb7wx8dJLL4m4dAozzzfGiBAy9vB9/+ZQ9HuaJI57nHqJborE4XKdfMV13UtjB9OECTs6OuYlk0kRfeafqY7jXJJKpWL5NggNvcXp8QvRtOsq7G4U2shxVsSP+wHA44lEYnpbW9t95cb3fX9q+Bvye1G7m4IgmJ9Opzd9B1trH41ySpN2IvpiuZyNPG6tfUw2TYjGvIyI5F2sMUoJ1Os53Iw45Ru6p6dHviX2BIBUsWtrI+q11p4PAEsAYBURzWrEmKN9jILr4z9y28NXXz/zInbgSGQ4Jv9NA3A3Itwb5OAWuBDLCt/7Y4lL+BfIcGqJ4+KqK0LX/x8IE4Fh775tGeA2XoinjPbzpfNXAkpACSgBJaAElIASUAJKQAkoASWgBJqfgAofm/8caYVKQAkoASWgBJSAElACSkAJKAEloASUQJ0JdHR07JFMJn8VLgKSRUjHEVF+AbRzBX8OEL5a1fAMFwUX4Kh1gqmK2TDqFDlavSglI+KvXdedUkn5vu8fxMzi9Hhg/hpznHemUqk/VtK3Hm0qFD2Ks5c4fEl8iojE1XBExqpVq8Z2d3eLeK8FAHq7urrGt7e3d5ebbJHQR66HkmKgcjmG03Hf989h5tVRzbcSUanFdnWfku/7H2Tmn8lAzLwOEQ8OF3I+09/AkehRRMcHIaI4VYoz5H/HUai1Vpw+C/fGw0S0mZtc8cJeRJR6+w7blIu/+xE9XsPMM6Ln33zXdWMTvGQymZMdx7k1grModBP8bDXnJ5vNnhQEgbj6TQCA+4ko7waq0T8Ba+0VIgRm5p8YY0Rst0UUnLER8UbXdaf1bRCJTcXh9P5x48ZNmTFjxvqmZr6ED3YCOJURjkGAdwNANwP8HhnuCRy4GRbknxNDGtZaV3TToTPYciJKDVRMNpv9SBAEPx7oHMYxmcjZtuCQO76v62ctY/i+v4qZzwuC4IvpdFrETlVFJpPZyXEcOX/i4H5y6PZ6+wDvhl8i4oniDktEU0u1y2QyZzuOc13xMWZOG2O8qgocAZ2y2ewhQRDIRgNbR4wLm4HEOjtr7U8B4ENR0lg336iX6Mb3/bOZuXC9VP0uixVkA5J1dnYem0wmb2fmsdFwZZ9blZbVh2nNrrCVjlvPdtHvQhE/HhYKoUS8eA4Rlb2PVq5cuUdPT484trUg4tpcLvfp4k0/PM+7CRE/FtX+QyI6s57zGGxua618n50R9ev3uTvYvNp+eBIoeg7/kYjeOTxnUVnV2Wz22CAI7gKADUEQnDbQZj2VZRxcK8/z8t87iHiW67rfHVxvbT1YAl+wP33z3RsnP3xnz0FbM/S7LC8AhMur3WjFWcxfA4BLtqgNoQcYZAOmdYCAwPnfxLIRiPydq298OViIlw12ftpeCSgBJaAElIASUAJKQAkoASWgBJSAElACjSagwsdGE9fxlIASUAJKQAkoASWgBJSAElACSkAJKIHGE1jEhzgIp/S3w7ad4H8KAFxE/JLrugU3CYB2TjrbwAMAsJmApYIJPBzsAYfCVBS3OI0RSMBa+7+hCGH38LoZ0Emo79R9318TuWkNuehxxYoV+/f29opbz65SZ+gIssXfCq21VwPAudE8DBGJ+GJExpIlS8aNHz9ehByyGKxn48aN28yfP39juclaa2XB8nRph4jTXNcVYeuIDd/3v8HMF0UTvJKIxD2i4VFwUIgGXkNEIlrpN/qKHoMgmGqM+Uschfu+L27Bs6NcNxDR2cV5yzk9IuKZruv+MI5a4sxRShBSvFidmduMMSviGrNYyFqLS5a19oTwvS2L6rcHgLVEdGhcNY7UPNls9qwgCG4IRe7/SCQSh7a1teWF/cVREDwz8wtjxox5y8yZM1/u28bzvPsR8bBQcPbxVCol50CjRgLWWnGL+1L4birroOl53jRElIXs3yOiT9Q49IDdC99BzHyEMabg/lvzkJlM5jzHcVYh4p2u68q9XHUU3KrDa/InruuWFPNK8vDb7Ljw2yzvFJzL5Q6YM2eOOKZtEdbanwPABwoHRHBvjNm26gJHQMciQegDQRCckk6nn6/HtPoIpT5LRIviGqde4kfP804PN2QovNsrdoaPa15DlWflypU7dnd3Pxo6Nk+MaridiE6Oox5rrTg3/66Qa7/99ms54YQTeuPIPVQ5stnsZGa+lpnFBezlIAjOSafT8qwpG57nifPuUSKiAoD5xQ5yvu9fFrrVFtweHyOi/csmbGAD3/c/z8wFt8e/EtFbGzi8DtVEBCI38a6oJEtEBUf5JqoyvlJ835/FzCsi0bKIHzc5tsY3SulMRS7XDyUSieNKfe/Xu4ZRk/8KPsBB+P4g/pb85wDgTFiI4opbeSziyY4DjwDAmMo7bdayO3Bgfzgfn6qyv3ZTAkpACSgBJaAElIASUAJKQAkoASWgBJRAwwio8LFhqHUgJaAElIASUAJKQAkoASWgBJSAElACSqDhBNq51dkavgIIC8Vcr/T4zCe3PogfbP3jvf/q+seULdzdruT9nVxeQFGZ+BFhbSAOBgvwiYbPVwdsCAFr7a8B4D0y2Pjx47edPn26OASWDWutuId+ThoOtdNj6Np1QDgHcbqTXd/7Ez1eDwCflOOIONt13ZVlJzlMG1hrtwKAlwCgFRG7W1patp05c+YbZaaD1trvAEDB9exjRPTjYYqgorKLRR9D6XTVx/1pMRFdMNAE6il6LAi9ovEvIqJNTr/ZbHbnIAieG6i23t7eA+fOnSuLFZsq+hE9ipNf3t0zbqcQz/PORERZHCpumJcaY75SDZDISUXe2TsBwBbOm9XkHOl9IuffOwDgzYj4Idd1txBcrFq1arvu7u6H5J3BzLOMMav6crHWijufbB6xKnRenTXSuTVqftZacZIVR9lPE9HSgcYtEg1e7bruzHrW6Hne7Yh4EjOfa4wpOADXPGQmk9nLcZy/S6IgCCan0+mqF2JnMpkTHcf5peTauHHjtvPnz+/3e83zvLsQ8VgAuI6Izik1EWvt+wHgtuJjiJh2XXfUuj4Ki6INEfplV/OFAQCe590g757oPfE5Y8zX48grOeolfsxkMh90HCfvTC2oiIjiqrnZ83ie9wwi7hHV+ZDjOKemUilxn6opli9fvn0ul3uhkCSZTE6YPXv2qzUlHeLOkUOtbKTyfvkdIs6PlW6kYq1dAgCFTUguJ6LC5iRyb35YHICj6fW0tLTsM2vWLNm8pynC87wPIaI4ukr0Oo4zOY5rpCkmp0UMikCRY7j8xnBd180OKsEwa+z7/teYWVz6biKigvtpQ2ZhrZXfWP/FzEuMMfJ3Uo24CbTzWGcbkN9N+wwy9ZPBq3AgtOffAxWHcwV/DhDkb42DD4aLggtw098vBp9AeygBJaAElIASUAJKQAkoASWgBJSAElACSqBxBFT42DjWOpISUAJKQAkoASWgBJSAElACSkAJKAEl0EgCg9xhexx2P7WeW08uucO25RbnNRBHggv7F1BCDhAWBePhMiDsaeRUdazGEbDWyiK8NhnRcZwTUqlU3iGoXHieNx0RZUGrxNAI5CLn060SG9/nBMF7HQRnn8Rz8EBu8meDHNwCF6IszoIbb7wx8eKLL35XXOjk3xFxhuu6hdrLTXXYHV+0aNH4CRMmyAJq2SW/e/369dstWLBAnFP6jfb29tZJkyaJ6PH0qNEHiejmYTf5CguW+e66666PMfOe0iUIghPS6XRF136FQ1TczPf9Z5k571IKAGcTkbjU9Rv1FD0WCyUip6tNgpjOzs5DEonEgwOU9s/W1ta9KhDYVswmrob9iB5/BQBTomfCR1zXLSxUr3lYz/NmIOI1UaKqnbw8z3s3IorocVdmftQYIwJvjTIEfN+/iZk/hohfd103L87vG77vX8PMcp5KOufJfRa+M+Qd8k9mnmKMeVzBx0PA87zvy/uYmT9hjPlemeedQcQMInqu66bjqaB0Fs/zrkTETwPAN4hIFu/HFgV37CAIZqbTaXGerjp837+LmUXQeAkRfaO/RL7vvy90XBMB8ICCS8/zxI3yvEIeZn7JGCPusqM6fN+/mZlPQ8SLXdf9Zr1g9OF/GREVHONqHrJe4kff909m5lujAq8hok3XT81FN3kCz/P+HL6XC5sHPe84zkmpVGptHGVba18HgHHRPbtzvdxG46i1khwdHR1bJ5NJ+b2Vd6ftb5OBUrmstR+Xn3ByTNxyAWCe67oPy78vW7Zsz2Qy+UTopJ2M+jbVbxZr7ZtDoeeTAJCvj5k/YIyRjTY0RhkBa618g+bFW4lE4h1tbW0PjGQEhe87ANhMsFzvOS9dunTMmDFj7gWAQwHgZCK6vd5jjrb8zmL+Vujg+5mq5s2wOLgAB9zUaYu87Zx0tgG5XyrbrO//J3g42AMOhamYq6pW7aQElIASUAJKQAkoASWgBJSAElACSkAJKIEGE1DhY4OB63BKQAkoASWgBJSAElACSkAJKAEloASUQAMI1GuH7SV88HuTD137Am9z6F9zu7/WzYlXGOD3yHBP4MDNsADzCww1RiYBa+08ALhKZoeIC13XFYeNspHNZg8PgkAWPO8Qdv1iaPYirliNi4qcTyEAhMvP2/Y3Xzsq95drmfkj/1l7ymeVE1o0biLxjxQtMv5XKNwYK4ZQALA9EclC6n5DhJLbbrvtDcz8YWnkOM77U6lUXiwxEsNaK04FmxxsHcfZYyjcWKL76A8FxkEQHJxOp/Ni3f6iWPQo7n/MPNUY85c4zlOxQKK3t3fS3LlzNzk79nGwkeFESJtfnB/FGiI6MY464s7Rj+jx9wDwThlLHN5c1xW32FjC87y8UEuSMfNnjDHfriZxKLo5gplF9CiuhU+kUqn9EJGryTWa+lhr/ysUG4jzy6+I6PhScy8SVLwaBMFbSolLPM+7GRFPq8SVcDTxjWOuBSfCSgTn1lpZZC2Lra8kooIDWBxlbJHDWuuKUV5/YthaBs1kMu2O43wBEWt2rrTWzgcAea48Q0R58f4A74x7EPGo8Dmykohml2qXyWQOcxznnmizhHwTx3HmpVKpjlrmPNz7ep63LyL+DwDs3p9zbFxztNaKw2beOZGZv2SMEafZWKJe4sdsNntiEAR591EA+C4R5Z0rR0MUhMwyV0R8WVwNXdeV74qaI7y/Xwzv74lRoj1Dt+Fnak46hAmYGbPZrPwOOzsqYx4RVfRsyWazuwdBUHBz/AsiTi2IHyWX7/t/Yea3RnkHFIIPBYLwW0P+jnJgdF9fbIypm4B6KOanY1ZGwPf97zNzfvOl1tbWcc24QUxlMynfylo7CQDkvSD3ZYqIlpfvFU+Lot+qdxHRcfFk1Sx5Aov5aAfgbnnlVUmEAweOhfPxN4PqfyXv7+RAfgtXJn5EWBsAnAELcNPfeQY1njZWAkpACSgBJaAElIASUAJKQAkoASWgBJTAEBCo9g8uQ1CqDqkElIASUAJKQAkoASWgBJSAElACSkAJKIHKCNRrh23f989h5tUAcDsRnVxZNdpqJBDIZrPHBkFwl8wFEa93XXd6JfOy1m4lLi+IKG5DPyUiERQ2LgbpfLoDrnt13rhbttnZeaU7Ej3e1LhiGzvSihUrtunt7X0+Ej2+MW7cuB1mzJixfqAqrLXbAoA4PZ4q7SoRojR2VvGOls1mPxIEwY+jrE8Q0b7xjlBZtoLAplCHOFSUE6g2SvRIRJv9jd1auxAAriiaWVcoDpKFrYXoICIRUTdd9CN6LF6IfrQxRgQ/sYTneQsQcbEkY+a0MUbELIOOSIgkCz33BoCnWltb3zqSF0oPGlA/HTzPOwURbwGA1wDg7UQkjkubxZIlS8aNHz9exMJ7idCIiPy+bTzPm4mIKwHgViLKPxs14iNgrf1r+N7Z33GcA1Op1CMDZbbWXhwK8r5eDxfGvuN2dic9lvQAACAASURBVHYem0gk5Lvor0RUENPEMvFMJnO84zhr5H4mosm1JI2EBfIcm1june37/qnMnHcaSyaTu82ePfv/So0dfttdHrnAFw6/QkTb1VLnSOibyWQ+5jiOfDc+5jjOKalU6u/1mpe1VsSsImqV+BoRiYg7lqij+HHTbwlm/pExpuAaHkvdzZzE933ZMCQv9kTE9aF4+OS2trbBiTr6maC19llxepbDuVzugDlz5jzazCwqqc3zPB8RU1Hbi4hInjkVRdH1+0gQBFOLNwmx1spvmE9EiW4gooLAsqLc9W7U5zqp+Pd2vevS/I0lYK0VIZZsvPMPItqjsaM3djTP86Yg4q9kk5wgCE5Lp9Pi2NqQ8H0/w8wGAD5PRHmnTY3aCTiL+QYA2GJzAwc42N55zRkLPfCP3PZrAWECIOwGDC0lRl0dLMRzB12N5RbnNRAn7AtlX45++ucAYVEwHi4Dwp5Bj6EdlIASUAJKQAkoASWgBJSAElACSkAJKAElMIQEVPg4hPB1aCWgBJSAElACSkAJKAEloASUgBJQAkqgDgTqtMP2smXL3tTS0iILvMWJ4MRwZ3RZkK0xCghcd911E9avXy9ubuMQ8Xeu67670mmHC+4tAIgr0jNdXV2T29vbg0r71tyuSufTHZxXg4vH/ujMBelzf1RzDU2aYOnSpRPGjBmTP6cA8EZvb++Oc+fOFfFPv2GtFcdOWTD8PmmEiMe4rvvbJp1izWUVOcHJXH/uuu6Hak5aRYKie0jEcTcaY6aVSzOEosdNLlRRjY8BwH6Fepl5rjGms1z9Q3G8H9HjUwCQd0hj5rcbYx6MqzbP8z6PiLIwU3LPMsasqia3tfbg0NlCRI/CWZyODg6d7l6pJtdo6rNy5code3p6xKn2UESc4brutaXmX3T/lRQ1rl69evyGDRvkOt+VmY8zxuQ3CNCIj4C19qXQwXG7RCLxpra2NnE3G+g9JY7S4n7XHoqyvxhfFVtmir6L/y23sLgfhsKzWBdPW2tFNLdXObFiJXMsiIjEFdYY8/EyDMVZ+HAAyBDRnFJtI2c1cazbpej5fqExplj0XklpI66NtfbScLH9lxoh7PM8bxEiXhBBvJyILooLaL3Ej57nvRsR89+OiPiL0PnwA3HV3Ox5rLVXAUBh44eNkchHXEJrjiKhlHA9zHXdP9WcdIgThJutiHuvuPhKfJGI5PleURSuX0R8hJmnEdGfCx09z7sIEb8R/fufieiQipI2qFGz19cgDKN+mKJr+Cfh/fzRkQzE9/1ZzLwCEdfmcjkRP4qYu+4RbQxxHwC8CRGPi8uJt+6FN/kAicV8HwMc0bfMBPDTuyZe2tWBoGVdMLbrJd5aNtcQx2LZuGezQIDf5hbiMVVPdQkf7ARwKiMcgwDyt8tuBvg9MtwTOHAzLEDZEERDCSgBJaAElIASUAJKQAkoASWgBJSAElACw46ACh+H3SnTgpWAElACSkAJKAEloASUgBJQAkpACSiBgQj0t8M2IPQAw7PAsG5b5/WdWjC3y4vB1kEAWGon7C122C4srmXmK4wxsoO2xighYK0VtytxM/onEW1a5F5u+tZaWawqi1YlDiei+8v1ifN4vZxP46xxKHJFro2y0GwrcVdIJpM7z549+9WBaokWBoro8ThpFy5Wf9dIXhxY7AiDiFe4rjskzzxrbUGAIuK4i40x3yx3zQyh6FEW759QqA8R72fmd8i/MzM4jnO867ri6NF0UUrg4fv+88y8oxSbSCT2bWtrE/eVWMLzvK8h4iWSLAiC6el0+vpqEnd0dLw1mUyK6FE2JOgK3Unfnk6nxcVVowwBa+2KUJA/CxE913XTpZp7nvchRPypLJYNgmDvUguxC8JIZv6mMUbcBjViJLB06dIxY8aMeQMAeoiotVxq3/e/wcwXVfq8LJev3HFrrWwgsHPcwmgZ1/f9Vcx8XhAEX0yn0xULfkrVnM1mTwqC4HY51traOm4gR1jf9z/MzD+RtmPHjt3h3HPPfaFUTmutvI8+W3TsdSIaX47ZaDhurb0RAERg+mUiuqyec7bWfiW8P/Juj8y8xBgjrsuxRB3Fj+9ERBHOSvySiPIbaoyGCJnmhdnR+eoFgA8ZY26NY+7W2ocA4CDJ5TjOu1Op1O/iyDuUOay14sL2uYjXoP4GUXT9imvw1GLxo+/7JzPzJu593cuHcs7R87+p6xtqPqNh/ND9c7/QJbbg3noZEeU3SxmpYa0Vt275jr4pvFfPaNQ8fd8/j5lXhYLxES8wbRRTZzHLJiUiaNw8EB6YCK/tMsF5Y5IceDq3wx8BIQkMh27RluGF4AKUTbc0lIASUAJKQAkoASWgBJSAElACSkAJKAEloASKCKjwUS8HJaAElIASUAJKQAkoASWgBJSAElACSmBEEehvh20A+BsAvDQWe7baEV/ZH9DJdeW2e64XnD36Aui7w7a1VsQsImr5S09Pz5R58+aVXAQ9okDqZPIEfN+/mZlPk3/O5XL7zJkzR66jslG8oJSZ24wxIjJpXNTJ+bRxE6jPSKtWrdquu7tbXBRE9Pj6xo0bJ82fP3/dQKNZa98cOT0ejYgiAHpXnM539Zlp9VmtteIK87YoQ4qIllefrbqeV1111a6tra2b3C4Q8STXdf+7XLahED22t7e3Tpo0SZ4LuxXqY+a7EfE9hX9vaWnZadasWf8qV/9QHO/H6XF9dI9AMpncbfbs2SIUjiU8z7sSET8tyZj548YYES4OOjzP2xcRpa84Ff2rt7f38Llz54rjo0YZAqGodU4oau0AgAeJ6O2lmjMz+r4vC873BYBPEdGyvu08z3tveJ3Lfbk2/Eaaok6b8V960fvnaQB4NnwW715uBGvttwFgfvi9+2kiWlqufa3HPc9bg4jHI+JZrut+t9Z8xf0zmcx5juPIYvw7Q9H4JlF5tWNYa8VlT1xvLiCixQPlsdaKu+0hzPxtY0zBcW2zLvK+QURxlWspOlB3p81q59/IfplMZjfHceTZcAAzf8IY8716jl9wmYzGWEpE+XdMHFFH8aO47RZcCe8momPjqHc45Ch6B0m5ATOfbozJi41rDWutCErfGeU5kYjW1JpzqPtba0X4KAJIiX6daEvVWbh+RUCWSCSmplIpeV/no6OjY5dkMtkV/esbRDRuqOdaPH6f+lRY3kwnp0G1eJ43DRHz3xaIeJrrurc0aOghGcZaK79rRPQYq4NxuckUNitg5rnGmM5y7fX4wAScxSzP1S03S0N4MAkB7oDrJkuG54LtHlPho15NSkAJKAEloASUgBJQAkpACSgBJaAElIASGBwBFT4Ojpe2VgJKQAkoASWgBJSAElACSkAJKAEloASanMBAO2wDQ7Cz88o+Y7Fnu5d5/DOv8LiXSu6wLYswAX6ECPcGObjFTvBlgfT7EXGG67rXNjkCLS8mAp7ndSDiHEk3GIHOsmXL9mxtbb2FmcUlchkRfSqmkipOU4nzaRJ7W8dj9+TXYOyYHJcyPoUtnE8rLqAJG3Z2dk5MJBIijBJHptdDXeuu5YQ61tp9ItHjEaFY4jVmPtIYIw6gIzKKF/iHLkTHhi5Edzd6okUuczL0xlD4smcqlfpnuTqGQvTY0dGxRzKZfKZPbeLqmHcGlWg2F53iWvsKOkJnIRHwdBfavP766xPPP//8l8uxr/S453k+IqaiZ+qHjTE/q7RvcbtMJrNXIpH4ATMfHoq8Xuzt7T1y7ty5sTlSVlPTcOljrT0SAO4AgG0cx3lnKpX6Y6naiwR0/bqRFRxZ6yF6Gy48612n53kFZ7j7iUiu9wGj4MD5n0cP+eXa13q86Dspdmc/uc8dx/m71BgEweR0Ov1ULfV6nrcAEeV7/kkiestAuXzfP4OZ86LsZDI5oT9XaM/zliPibERkEQsDQG9XV9e49vZ2cbIb1VG0AciziHiy67oP1xOItVbcN/Ou0MzcaYyZG9d4dRQ/ini2wOX3XV1d72lvb9/0Do6r/mbMY60VR1BxBi2EOBJ+P45afd+/i5nzQtKRIpay1ooA+1sRn2uI6LxKWRVdv48y87TizVtuvPHGxEsvvVR4Xr1CRNtVmrcR7drb25OTJk3qicb6NxHlncg1Rg+BgpO1zDiRSOzV1tYmm0GMyFixYsWuvb29vwDIOwA2bPOh5cuXv623t/e+cGOal6KNTJ4ckYAbNClcwr9AhlNLDJffiG+z/44wERj27tuWAW7jhXhKg0rWYZSAElACSkAJKAEloASUgBJQAkpACSgBJTBsCKjwcdicKi1UCSgBJaAElIASUAJKQAkoASWgBJSAEqiEwEA7bAND707OK/mFJc8H2/4NEFqA825R/QYi8Ptb/oQfaPnDjfNMalolNWib4U/AWpsGgPyO98z8dWOMuG1UFNbaH4YOWKcz82+MMZtc3yrqHFOjrZZ0P/QGtxxUIl1+wVUr9o7dAdft3YLBuFeDsb0v8tbJvm37Op/GVNqQpFm+fPn2uVxOFkpuDQDrW1tbd585c+aAgi5r7QGR6FEc0V5IJBJHtbW1jVhxVR/R445E9O9Gn6xMJtPuOM4XonHvIaKjK6lhKESPRW53xSWKo9immoeT6PFb3/rWdltttVXxYsxWIiosNq/kNAzYxvf965j57KjRyeG5vb2apNlsdvcgCESQdCQzr3Mc5+h6C2qqqbMZ+6xZsyb5+OOP38HMxw/kCJjNZk8KgiB/fhzH2TuVSuXFZ8VRcKBCxNWu657bjPMdCTWF7mUfCN3Lfh5e77cQUd59eqDwff8aZp7BzOcaY1aXa1/rcWutiMvEDfSHRHRmrfn69vd9f41cr0EQzEyn01fXkj8SqovIbJsgCN6TTqd/M1A+a61sciAbWPTrvJTNZo8NguCu4jyI+C3XdRfUUutI6WutXRh+d12BiLe5rlv3Bfx9xGG+qH/jYlkv8aPv+/uFm6vIdZlExLU9PT3HzJ0797W46m7mPMuXLz8ml8tt2mADEae7rnt9HDX7vn97+DvsJMnFzGcYY26KI+9Q5vB9P8XMeUG7CLOfe+65sysVyhZdv48x89Ri8eOqVavGdnd3b4jm9k8i2tKpbAgn3tHRsXUymXw1KuEZItpzCMvRoYeAgLX2NtmETDYXIKJil+UhqKa+Q4bfPceF3z13AsCGIAhOS6fT8s91j8L7GgBWEdGsug84ggdwFvPXws2bLtliigg9wPAPAFgHCAgMEwBgtz7O4YVuXw4W4mUjGJNOTQkoASWgBJSAElACSkAJKAEloASUgBJQAlURUOFjVdi0kxJQAkpACSgBJaAElIASUAJKQAkoASXQrAQGscP2WADYFwBaK5lLK/Y+/gYnPwgL8bFK2mub4UsgXCx7tIgWoxl8n4imVjqb0DHtq6Fjmogk12/cuHHy/Pnz/1Vp37ja+b7/9vNfO/ePG7h1SxtHhAfE+XSS89IBrZgb3wvOG/8Ktnmmm1v222J8hheCC3CHuOoaqjzLli17U0tLizhFiejxtVwu9+Y5c+Zsvtt+n+JC8erBkehRxKNdAHBUuAiwr7PfUE0p9nHrtaB/MIVaa38KAB+K+lTslDoUokff9w0zZ4rnF7oK3cfM70JRyzMPK6fHyGHk2Wg+rxORuKLGFr7v38TMH5OEQRCcUO0i3lWrVu3S09MjTo/HIOJ6Zp5CRPfHVugIT2StvQIARIj0PSL6RH/TDZ24RIRzYLgwdwERFRymNjVfvnz5W3K53F8j1xJxhpV/1qgDAd/3ZzHzCma+2hgzs9wQvu9/T0QtQRBMS6fTxW5q5bpWdTyTyZzoOM4vmfkhY4y8N2ONghgeEa92Xbfs/MsNbq1dCQCS5wYiKgixS3bzff8TzPwdOThx4sQxU6dOLenEZ639EQB8VLRIYjAXJdtzJH8zlONcfNzzvFWIeB4iLnFdV54/dY3ijUsAYCURzY5rwHp9K2Wz2clBEDwoolwAeDSRSBzd1tb2Ylx1N3OeYmdXqVMcVF3Xlfu05rDW/gQAPiyJgiCYnk6nYxFV1lxYDQkymczZjuNc+x9U+IuWlpazy23kUhiuWPyIiNNc1/1T4diKFSu26e3tXRedg6dd192rhjJj72qtld+jhd/UfyUiEaVrjCIC1trnAUAcP+8loqNG8tQ9zxMnaXGUXpvL5UT8WPiNVtdpe573S0Q8UZ3ca8S8iCc7DjwCAGOqzNQdOLA/nI81OZ1XObZ2UwJKQAkoASWgBJSAElACSkAJKAEloASUQFMTUOFjU58eLU4JKAEloASUgBJQAkpACSgBJaAElIASGCyBinbYBhBBmCyY28Llrsx4TwavhmKAdiy5+HmwtWr75iOwevXq8Rs2bHgSAHYGgD8Q0RGVVul53nRElMWoInx6vzHmjkr7xtUuk8kc5jjODy9aP33yOt5qy7QID4rz6S7Oy/shsPNCsPXT3dgiu88fukXjESB8jBbKisulLCZ/LZFI7FluMXkowHtHJHoUMai4RL47dA0S8eOIjHot5B8MrNDF5tnQxWbX6N6ZZYxZVUn/oRA9WmuXAMD5xfUx8wOIeJj8NxE+uq7btH9373u+IxHb41Ht/3Jdd6dK2Ffaxvf9W5n55OjcHm2MuafSvsXtontZnB6PC100NjLzCdXmqmb84d4nm82eFQTBDYj4NDMfSESvl5qTtfbyULh/ITP/2hgzpZ82eTEJMy80xsj9oFEnAp7nXYKIX0PEb7que3G5YQpCH0T8iOu6Iiava3R0dOySTCa7ELHbdd1qF3j3W2MmkznecZw1APAUEU2udTK+758aCtR/IXkmTpyYnDp1am6gnNZaeTa+hZm/Yoy5tJ/7QUSPIn7cFIh4veu602utdyT0jxy3xUH28DhFbQOxKQiGo/fOamNMbK609fpmityM/xi6zcs7+One3t6j5s6d+9xIuAbKzSF878gPlvWFdoiYdl3XK9evkuOe530PEfMb2DiO05ZKpVZU0q+Z21hr5ZkjvzdlQ5dfBUFwdqXCqKLr93HhUix+jO7VF6K5P0ZE+zcTh0wms1t4DsUtTeJ+Ijq8merTWupLwFq7LQC8HI3SQUTz6jvi0Gb3PO8biHgRANxERGc0opoit8mHEonEceX+ZtKImobrGM4V/DlAkA3RBh8MFwUXoPwe01ACSkAJKAEloASUgBJQAkpACSgBJaAElIAS6EOgaRdg6JlSAkpACSgBJaAElIASUAJKQAkoASWgBJRAVQRq32F74GEZFgcX4AVV1aadmp6AtfZ3AHAkAPy7q6trUnt7e28lRWez2cODILgVAMSR4iIiavhipUiwJ8KgycveOBUe7t2jVOkiAtzc7RBhIjDs3bcxA9zGC/GUSubfjG1Wrly5Y09PzxMAMCF0OXu1p6dn8rx58woLekuWbK2Vcy8OTyKweGzs2LFHn3vuuQP2aca5V1pTvRbwVzp+dN/8odCemd9ujBHXo7JRLHpExIeDIJhqjPlL2Y4VNOiPi7X25wDwgT4pxB1PnEGHnejR87xDEbHg+PM0EcXq8OP7/l3MfGzE6/Bq3RlXrVq1XXd3tzzb3gsAvYj4Ptd1f1XBqdQmAOD7/n6hS6YI8d+MiCe5rvvfpcBks9ljgyC4K7qW93dddwuHa9/3z2bm6wDgv4noJAVcXwLhQn9x3PxMpSJTz/Nul3PsOM77U6lUQzZfsNbKO3J7Zj4ormdwMVVr7d8BYK9a3GL75LsPAI5g5vnGmKsGOoO+75/DzKulDRH1+/+nep53FyLKsy4QfZW0Z+aqhd71vaoan93zvCmO49zBzK8nEomT29ra5BzUNYqeVTJOWYfPwRRTr2+nbDa7cxAE9wLAnsz8HCIeOZqcQ4u5MvNnjDHfHsx56a+ttfZqACiIXz9FRMviyDuUOay174/EjyKU/T0iTi/1zi5VYxHnJ+TbOZ1OP1BoF12DBcHtWiLacmOcIZy4tXYfAJDfdvLN/WvXdUtu0DCEJerQdSTg+768u/PvD2aueKOcOpZU19TWWvntI6LHy4lIRJB1D8/zZLONS5h5iTGm7i7NdZ/QUA3QzklnG5Bn69sGWcLDwR5wKEzFATfmGGROba4ElIASUAJKQAkoASWgBJSAElACSkAJKIERQ0CFjyPmVOpElIASUAJKQAkoASWgBJSAElACSkAJKIECgZp22C6PkQMHjoXz8Tflm2qL4UTAWvtdAJgmNQdBcGQ6na5oYbY4lTDzrbLoHRG/Ey48/WSj593Z2Xl4IpG4EeA/Asb0a+7XQ1e0S7aoA0HcHcUtYx0gIHBeFLgbALSUqPnLwUK8rNFziWO8TCazEyKKm4nMb124OHif0Bni3wPlXr58+TG5XE6ugd2Z+aHu7u5j5s+fL31HZNRr4X6lsKy1LgDYqP3/Tpw4cXI5961C7iESPT4aiifEBXRTIOJjzLzpvw0kjKmUS73a9T3fnue9GxF/G433FyLKizfjCmutOFeJe6o8Tw9Op9MPVZO7o6Nj60Qi8QNEzLtGAsDJRCTuYRoVEvB9/yZm/hgifsF13S/1181aez8AHMbMFxtjvtm3nbVW3hPiiLyH4zjvTaVS/1NhCdqsSgKhaPUGZha3zunpdPr6cmkKAjzHcaakUqlfl2sfx3HP8+5GxGMQ8UzXdX8YR87iHL7vr2Lm84Ig+GI6nW6vNb+19kIREYRcHzXGHFAun7VWvpl2Y+YPG2N+Vqq953mzEXG5aDFEjyNtQqfbe4wxR5fLP1qOW2vToZthJwDcPW7cuFNmzJixyeGvXgyy2eyZQRB8PzofNxpj8t/4cUS9vqGWLVv2ppaWlrsBQK7NlxKJxLva2tryQq/REMVcAeCzRLQojnn7vp8JxaQmyhVb3jhqqzZHJpM5xnEccX6UzVr+Ev7uObvYwXGgvAXOoWDyCWaeVrwxReQ++r/SHxHvc11XNoVpmvB9/yD5nRbVd5vrusN2k56mgTqMCvF9P8XMvpScSCSObISQfqjwRC6n4lJ9CACkiEi+M+oaq1evHr9hwwb5O6eInvU3Vy20r+T9nRyIeLUy8SPC2kCErgtw1Lzza8GrfZWAElACSkAJKAEloASUgBJQAkpACSiB0UlAhY+j87zrrJWAElACSkAJKAEloASUgBJQAkpACYxsAtXvsN0NDI9ul3h9pyTkdn4x2DoIAPPOLX1idbAQC84RI5vlKJmdtVaEghfLdJk5bYzxKp26tVbEWy4iPuK67oGV9ournYgeHce5ERHzose8+Kp259PuwIH94Xx8Kq46G5UncisRkdq2zLyutbX1LbNmzfrXQONns9njgyAQ0ePOAPDH1tbW98ycOfONRtXc6HHqtWC/0nkU7hlpj4g/CRdqf7TSvkMkehQxy2YRCnGeQsS9mDnv9DicRI++778vcgCUOf2BiI6olH8l7ay1j0SiDXme7meMebySfn3brFq1amzk9Jh32RxIeFRN/tHQx1r7XwDwFUQcUBxgrRVB5KWI+DvXdd9dio21Vtzx5iHiFa7rinhMo84EPM/7JSKeOJBTZ3EJ1tq8myEivst13d/Xubx8es/zfERMhRrny4joy3GPmclkznMcZxUi3hk6vZ5Qa/5sNjs5l8s9jIjjKuFkrZVvQ/lGvJmIPtjPvdGCiA+I62Wx+LFeYtBaGQxVf8/zOhBxjmx6QEQGFvEhDsIp7MCRyHBM/jkPcDci3Bvk4Ba4EKsSzBfPz/f9DzPzT6L/dlNXV9e0St3cy3Gq17fU0qVLJ7S2tt4Zfh8dFor/XmfmI+rhplpufkN1vI/z46XGmK/EUUvBQTfKVZfnVRx1DiZHJpM5LBI/yrPnqUgkX9HmTEWcZUODqX3Ej5ODIPhb9O31a2NMUzkrRhv+5B3jEfFHruuePhhu2nZ4E7DWiohexPTgOM4uqVTqn8N7Rv1X7/v+cbLBlrwegyA4LZ1O31nvuXqedzoiykYWdxHRcfUeb0Tnt9zivAbybSy/m0r9XVmmnwOERcF4uAwIe0Y0D52cElACSkAJKAEloASUgBJQAkpACSgBJaAEaiSgwscaAWp3JaAElIASUAJKQAkoASWgBJSAElACSqBJCQx2h22AbgB4bBz2JHd0Xtk/YKenK9juuRw4b+47QwT4bW4h5hfoagx/AsXOc6FD4BLXdRdWOitr7WdCgd23pH0ymTxg9uzZIrhrWFhrxVFNnB73kUGLxVc1OZ8yXBRcgJc3bCIxDdTR0bFLS0vLI8y8HQC8EgTBful0+vmB0mez2ZMi0eP2obPBPRMnTjy2UufBmMpuaJp6LdSvdBLWWlmofLi0Z+YvGGP6daDrm7NZRI+h68azkVNqvsRhJnosFoHEvqDVWvs0ABTem3sS0TOVXhvF7drb25O77rrrD5j5I/LfHcf5eCqVEtcMjQoJeJ53CiLeEj0LD0qn03LdbhGZTOZdjuPcKwf6c+fs7Ow8NpFI3CWuUolE4ti2trYXKyxDm9VAwForwi8RtBxCRH8ul8pauxYADq60fbl8lRwv+g76LhGdVUmfwbTJZDJ7OY7z9+j6nJxOp2vekMH3/WuYeUbolHYNEZ03UD2R+9Fr0XNoj1QqJQ6QW4S19rMAIE6p8nuiNWrwDBHtOZj5juS2kZj9tl52pnS8ceov/5rbTYSs/QkBAkC4PA4hgO/7J0fCEcH709bW1mlxbW5Rr2+qJUuWjNt6663vCDcpkN+bOUR8Z6VufiPhGurj/PhlIorFgd7zvK8h4iXCiJm/boz53HDnFToDi/P4tcz8LgCQjV6mV+qMXeAcPg//lkgkpqZSKXHrzofkFWdc+efQ1fcO13Xf30ysIsdLcUeV+q53XXd6M9WntdSXgOd59yDiUQDwNBHtVd/RhjZ76DzdFv7uzCLi2lwuJ+LHkt/zcVZZtEnR54noq3HmHpW5lvDBTgCnMsIxCCAbzHQzwO+R4Z7AgZthAT48KrnopJWAElACSkAJKAEloASUgBJQvtxz6AAAIABJREFUAkpACSgBJTBIAip8HCQwba4ElIASUAJKQAkoASWgBJSAElACSkAJDCMCle2w/Z8JOfAnCCC3s/PKPmOxZ7uXgvFPr4NxLwPDoVvMmOGF4ALcYRiR0FL7IWCtPRIAZNFkMhQK3BQKC86oFFbxQmpEPMt1XXEMbFgsX778sFwu9/1Sosd8EdU7nz4c7AGHwlTMNWwyMQwULtCbJKIcANgOEV9GxAPKOUB4nnda2E7O2zZxuUnFMJW6pajXAv1KC+6zkP2DodPgzZX2bSLRowhpdyrUPcxEj59g5u9Etd9CRKdVyr+SdtZaWXCffzfW6sBirRWRY/55jIjTXde9vpIatM1/CKxcuXLHnp6eOwDy3zDi5CTvipJhrf0tALwbES91Xbeks5bv+/eKqIKZzzHGXKecG0OgcE8FQbBzORG/VGStfQwA9q3FaXWwMwuvHxHD3AYADxCRbMYQe4SOR2uYWZyZZ6bT6atrHcDzvA8h4k8lTyXPcGutbDDxcQDoV4AlGy8kk8kHQhPMXYrrY+b5xhhxS9UIL5KPLP3dmX8I9v9uV267RIVA/hwAnAkLUa7tqiNy9l4jCcJn2S9yudy0uXPn5gWttUa9vq3WrFmTfOyxx0S8/r6oxqOIKC9SHw3R55vxciK6KI55W2svDT9TCptuXElE58eRdyhzZLPZ3XO53LXhb5njxSUUAM4moh9XUlMRZ3F4/Hix86Pv+wcxc8F59WfhsQ9XkrNRbbLZ7IlBEPwyuq+zxhi3UWPrOENPwFq7AQDGhhs+/JCIzhz6iupXge/732BmeQYO6u9V1VZkrZVNbMQ99k2IeFyjXMSrrVf7KQEloASUgBJQAkpACSgBJaAElIASUAJKQAmMDgIqfBwd51lnqQSUgBJQAkpACSgBJaAElIASUAJKYHQT2HyH7Q+WdBdBeBAYendyXtlbYD0fbPs3QEiq8HHkXjqR84w4KL0ldBV7wBhT8YL9ZcuW7dna2noLM78VEb/puu7FjSSVyWQOcxxHFuK/Rcbtd+H+YJ1PEdYGIjZagE80cj61jrVixYpde3t7ZWHuRAB4ubW19a0zZ858bqC8nud9JBI9yoLJ24no5FrraOb+9VqYX+mc+yxg35WIuirt20SiR3G5E2fQfFQimKl0jnG363u+Pc+bjYjLo3FiXyBsrV0PAFtJ/lwut/2cOXNeqnZO1loRI0+T/og423XdldXmGq39rLUrAGBWKAQfUNRhrRW3K3FyuZ+I8k6sfcP3/QuYeREA3EBEZ49Wpo2ed3t7uzNp0iRxemPXdftzxdusLGutOKzu0dvb++a5c+f+byNq7ujo2COZTMq4rxPR+HqMmclk2h3H+QIiXu267sw4xrDWirPZO5g5bYzxynwvTEHEX8nPAyLaub+21lpxfBTnRxHUbR212+i67jg5j3HUPaxztPNYZxuQb7W8S/kg4sngVTgQ2lHcNKsOz/NE4C1Cb4nbI+fHl6tOWNSxnt9Yobu7iHQ/JMPlcrkpc+bM+XUcNQ+HHH2+HWMTKYbfLBeG3yx5Z3tE9FzXTQ8HHgPV2NnZOTGRSFwLAB+I5lXxphFFnP8eBMEZ6XRaRNz58H3/7fI7Wf6ZmX9gjBEReNNENps9LQiC/EYqzPxtY8xnmqY4LaSuBIodoRHxc67rfr2uAw5xcmvtjwDgo4i40HXdJfUuJ5PJpBzH8RHxJ6Hj8EfrPZ7mVwJKQAkoASWgBJSAElACSkAJKAEloASUgBJQAuUIqPCxHCE9rgSUgBJQAkpACSgBJaAElIASUAJKQAmMKAK4hH+BDKeWmJS4HGwu1ECYCAx5IWRxMMBtvBBPGVFgRuFkfN+/nZlPkvPuOM5by7kDFiOy1v4QAE4fCsFctABVRI/7Sk1lxVeVOZ/mAGFRMB4uA8Ke4XQ5ZDKZ3RzHWRsJ0uQePqicqM7zvDMj0aM4DjWdg0nc/Ou5IL+SWmsZv4lEj6+KM2hhvmXvu0rA1KlNX96+73+KmZfKcIi42nXdc+Mcuo8wYTwRidtQVeF53nWIWBDXhbcy+VUlGsWdfN+fw8wdiHif67rialwystnsIUEQPCgHE4nEO9ra2jYJHQodxPElPB+PM/P6IAimpNPpgvPTKCbcmKlHLsb/BwD/JKLNXAT7q6DIdXVHIvp3YyrNO02uk+djIpHYt62tLfaNEzKZzPGO44hb31NENDmOefm+fwkzfy10lv0zER1SLqe19kkA2DsIgtPT6bSID7YIeV8h4p9CMXFLn4PfIKJLyo0x0o87i/lb4eYU1YmSGBYHF+AFtTLq7Ow8PJFI/EHyMPP/IOK0uO6VWr51ys3L87zvIeLUqO73GWPyLnejIfp8Y2SIaE4c87bWzgvdzApurNcQ0Xlx5B3KHEuXLh0zZswYET8WxIkVf0cVix8R8fRQ6CTPsnxkMpl3OY5TcBu9jojOGcp59h3b87zTEVF+m8t9/XVjjGzqoDEKCGQymZMdx7lVpoqIH3FdN+/mPBKjs7PzkEQi8T/ichluxnBCI1wYQ9fX74eur2cy81xjTOdI5KpzUgJKQAkoASWgBJSAElACSkAJKAEloASUgBIYPgRU+Dh8zpVWqgSUgBJQAkpACSgBJaAElIASUAJKQAnEQMBZnF/kvOXiY4QeYPgHAKwDBASGCQCwW4nFy1LFl4OFeFkM5WiKISLgeZ7sXp+S4UNxyGmhOOSWSkux1oo7liyofB4AJtci8ql0zEK7QYseiwfY3Pn03eEcuhng98hwT+DAzbAAHx5sPUPdPpvN7h4EgSzMfRMAvJhMJg+ePXu2CEX6Dc/zzkLEG6IGsTvfDTWTvuPXcyF+JXOtZfxmET0i4uvMnHczlBhOokdrrbjR5h1Q6uFqZK0VV7ndJf/EiROTU6dOzVVyXZRq4/v+KmYuCA/mhM5qmWpzjdZ+1loROt4hIjREfJvruv0+1621snj6BPmmIaKS3zSFBc/iYhe6+Ynro0aDCBS5bK0lokMrGdZaKwLtrXt7e7eZO3euuA42JKy1vwOAI+spOrDWyjf6bkEQHJlOp++rdWKe5+3rOM5DofixNXQzOqxY5FMqt7X2fAAQh6VbiajUBir5bp7nLRenWmZeh4jyWyIfjuPskUqlZA6jMxbz0Q7A3fIqqhIABw4cC+fjb6rsv6lbJpN5m+M44vgucVdvb++0uXPnDugSXumYtXzzlBvDWns1AOQ3Lhjsb5dyuZv9eDFXRFzhum5bHDVns9nZQRDk3bCZ+UZjTN5teriH53mrELHwPXU+EV1ZyZyKOD/FzB81xuQ3R5DIZDLHOI4j97DEciLK/45ulrDWfjLcFOj66Fxeaoz5SrPUpnXUl0D47bMw/Pa5QkZxHOfQVColGyKNyAg3uJgLAMvKfYvENflMJnMYIv4GEWVzqSmh6Fk2gdBQAkpACSgBJaAElIASUAJKQAkoASWgBJSAElACQ0Kg2v+DaUiK1UGVgBJQAkpACSgBJaAElIASUAJKQAkoASVQM4FFPNlx4JFQCDKmylzdgQP7w/n4VJX9tdsQEyhy+ZFKKl4MKo09z5uOiOKkIYuOj3Fd97eNmo7neYciojg97idjNrP4qhFMVq5cuUd3d/cDiCiixxeCIDg0nU4/O9DYnufNQMRrojY3EFHBWa4RJTd8jHouwK9kMrWM30Six24RxhTm28z3XV/e1tovAcClUjszLzHGyMLg2MLzvHsQ8ShJ2NraOnHmzJkvV5vcWpsFgLyQgZnnG2MKLkzVphx1/dasWZN8/PHH72Dm4xHRdV1XmJYM3/cXMPPi0MXlIWPMwaUaWWvFMerGMN+dxhgRSGo0kEDBxSj81rgj/NZ4fyVDW2vFsTnZ1dXV0t7e3ltJnzjaFIlsLiGib8SRs28Oa624LH4UAOYRUUccY1hrRSTzSWbOGmPcgXJGTmpvSJtEIrFXW1vb06XaZ7PZY4MguCt6lsm3YqHZtUQ0I466h2MOZzHLhhNn9a09gcwT8TVcz2P+viFofRUQJgDCbsBbuGZK19XBQozFsViEr4j4WFTPbx3HmRaXMLWWb59y57Z445ZImPaTcn1GyvE+zo+x3U+ZTOZsx3Guizj9lIg+MhKYeZ4nzs8Fd8zPE5Fs3FM2ijg/7TjOh4tFZEXuu5KnI3RLFdfMpgnf92cx84ro+bvQGCNidY1RQKDIMV7e07sQ0SsjddrW2u8AwCcA4L+ISDZ1q2v4vn8RM8u33Spa517pIJzCDhyJDMfk7zWAuxHh3iAHt8CFqM7wdT0bmlwJKAEloASUgBJQAkpACSgBJaAElIASUAKjm4AKH0f3+dfZKwEloASUgBJQAkpACSgBJaAElIASGJUEnCv4c4BQ0eK/LQAxXBRcgJePSnAjYNLFbn/M/G1jzGcqnVY2mz08CIJbw132d4hz4X0l42ez2UOCIPi+ih7/Q8ta+2YA+KOcC2Z+IZFIvL3cgnXP82YjYsHV5WpjzMxK2A/XNvVceF8Jk1rGbxbRIzMHiOiIcIWZm1ps3Je353mLEXFBdK76dfSr5FyWalPkBCjCnrJuaQON4/t+hplN1GZQYvRq6x+J/ay14nYj4tZriKjg9LTFVH3f34+ZH40OHBW6191bioe1VjZ42BMATiai20cis2aek+/75zDzagC4LnTYOadcre3t7clJkyaJ8LE3FLi0lGsf53Fr7YUAcDkirnZdNxZhWt/6CptWCBNjTCxjZDKZjzmOc5OMVYmovSCsYOavG2PE+btkFIk014UukZtcH+Nyq4zz3DUqV2Ix38cAR/Qdbyz2/nNn5+Wde8F54/nchCd6ILlRDIRDkePefdsiwG9zCzEvtIgjom/JvICVme9j5mnpdDqWjW1q+QYqN7c+grapRCS/D0ZFFHON06HR87zTEfGHAnEwYvNmh26tlb9ZyPNZrvEBn1vFcylwRsSnmflDRFRwSJVNgE5CxMI3wWIiuqCZOFhr0wDQGc05bYzxmqk+raV+BKy1Iro7SBwKXdd9T/1GGtrM0Xe8uLbv7DjOialU6tf1ruiqTPbOn/cccdwdPYewPCX7GS8AhMuD8XAZEMr3qIYSUAJKQAkoASWgBJSAElACSkAJKAEloASUgBKIlYAKH2PFqcmUgBJQAkpACSgBJaAElIASUAJKQAkogWFBoJ2TzjbwAAC8bZD1PhzsAYfCVMwNsp82bwICnue9ExFvA4DtQ6HOT1zXFeegiiJcOLoVM9+KiMcCwHIiSlXUMYZGnZ2dhyQSCXF63F/SVbI4P4ZhmzbF8uXL9wyC4PfMvGMoQP13S0vLO2bNmvW/AxXseZ5BxEzUxhJRQWTVtPOspbB6LrivpK5axm8W0WPfeTbzfdeXdx8hYewObNbabwFAQTT+MSL6cSXXRak21lpxdsw7BiHiha7rinhPY5AEstnsWUEQiKPa411dXQe0t7cHpVK0t7e3Tpo0SRzCTgGAbxDRJaXaFQlnrwxdc84fZDnaPAYCvu9fwMyLAKAiYUlHR8fWyWTyVQB4jYi2iaGEilNYaz8AAD8HgN8T0bsq7jiIhr7vv4+Z7wCAR4jowEF0HbCptfZBADgEEWe7rrtyoMadnZ1HJRKJewDgRSISt+mSYa2V70txqOwbvySi98VV+3DK4yzmFyNB4+ZlIzywPa7fZRvcMOkNbnn5n8G2TwJCEhgO3WJ+DC8EF6BsPhJbdHR07JJMJruihPcnEolpbW1tT8QxQC3fQuXG933/Smb+tLRDxOmu64p76aiIPs6PPyaij8Uxcd/3T2XmX0RMf+267pQ48g51jpDXF8Ia2qM6lhJR/ropF0Wcn0kkEh9oa2vb5OTmed5piHhzlOOrRPT5cvkaedxaK98tebdHZj7XGCObCGiMcAKrV68ev2HDhtcGe60PRyxFGzqtIaIT6zqHK/iArZzuW97g1r0qHOfPAcCZsHCTq3KF3bSZElACSkAJKAEloASUgBJQAkpACSgBJaAElIASGJiACh/1ClECSkAJKAEloASUgBJQAkpACSgBJaAERieBK3l/Jwc/qFj8iLA2ADgDFmAsi2FHJ/Shm7W1VtyPfgcA7wCAtUS05YLqAcqz1loAcAHgD0S0hWNNvWZmrT0YAET0eICM0cziq3oxKM6byWT2chznPgDYERH/1d3dfcS8efPybj39hed5n0LEpXKcma8yxsxvRK1DNUY9F9pXMqdaxlfRYyWEN29TQvR4DTPPkFaION91XREWxhbWWnEULIgTa3JnLBZQIuLFrut+M7ZCR1GiyPlFBGHihHtsKKy6e4Dn4SJEFHemvxHRPqXaWWuPjN6XjwZBMCWdTj8/inA2zVQ9zyucq4uIqKzTuLVWBGH/kg0BiEg2BmhYdHZ27p1IJJ5k5nXGmG3rMfB11103Yf369c+Gzx8ReB4we/bsgmtpTcNZay8FgC8BwP1EdHi5ZNbaR+SbzHGcj6dSKfkdUTI8z7sr2ixDRBhbFzX6LBGJoHVUhbOYRVy4yxaTRngQGHp3cl7JOzw+H2z7t0YKH2XMzs7OiYlEQoSZEmtDce00IvprHCeo6B39FBFNjiNnIUeRy698384yxqyKM38z5+ojfryFiE6Lo15r7QkAIE5qEg39zRdH/f3lKLjyRscr3sCnwJmZ/zd0RT0tnU4Xix8/goiFjS8uI6Iv13MOg81dcAmWfsz8cWNMv8/rwebW9s1LwForf+v5o1SIiK7rutnmrba2yqy1VwPAuYj4Jdd1ReAcf7TzWGcbkPu+5G+GAQZ8MngVDoR27I6/KM2oBJSAElACSkAJKAEloASUgBJQAkpACSgBJTBaCajw8f+xd+7xcVVV31/rTJKWOwEECgJyKYjclWuxCAhSriKXgoBA28xeJw1UaQuIIgYRUEsBsc2cdSZQQUUtKioi4MMjiigC8nBRRFFEBS2gUG6lNM2c9Z41zPQd0kkyMznTTJK1/mma2Xvtvb7nOvns3/6N1SNvdRsBI2AEjIARMAJGwAgYASNgBIyAETACACzN3hugi/TOjxc9e/0gyQHCvGgduAQIVxq2kUmAmXWx44kA8BoiTnLOPVFpJcyszmbqcJbr7e3dtqOjY0B3wUrzDtbORI/vJJTNZreNokjFq5uquCOKon3b29v/PhDHIAhmI+J8bYOIVznn9FoftTEU0WESUIYyvokeqz8CfXmX3Od0kXeb7/vXV5+1/x5BEJyCiN/RFiLyVd/3i66PVQ9TIurSvhcT0eVVJ7EOeQJhGP5ARNTxakCBXDabfXcURcXn11QiuqUcwthZ777YWe9AADg7FurcaJiHhwAzq0PVJyo9DgsXLtyqqanpnwDwLBGpCHaNBjMvj11Ex6dSqfe0tbUNuCFBrRMLguB/EfFQRDzTOfeNWvOU9mNm3VhC3wk9EdnF9/0/DpSXmTsAYAEA3E1Eh/fXtsSNqW+TV4ioNYm5j6QceLX8FAWOLDPnvwHA0nf8HqEVBPJCyNIQgLtkDqpbbeKhzu7x98FlmhgRf+GcUwHckOO6665bf9y4ca8mnbc4MWa+EgA+Xfi/T0S6UcuYiD7ix8TcVLPZ7P5RFKmzq8YTRLTraAAahuFMEVlYOBe/7Zw7rZK6Sjg/i4hHln6HDoLgJEQsvks0nKg7CIJLEfGSQs3HOufUmdhilBMIw/BUEfl2ocwjiOhno7FkZt5aRO5BxO1E5CO+7+smKImGN1/0b2C1fd8TmB/NzW+2YmEEjIARMAJGwAgYASNgBIyAETACRsAIGAEjYAQSIWDCx0QwWhIjYASMgBEwAkbACBgBI2AEjIARMAJGYEQTuFp28yI4UhAORIADAKBHAB5CgfsjD26H2VixSG5Ecxilk+/jiHKi7/s/qLTUMAyPEJE7tb2IHOf7/m2V9h1Ku0wms2sqlVosIjtrnrHu9HjDDTdst3Llyt8AwGZqCOR53v7pdPqZgRgz8wUAUHSQu4KIPjuUY9LofYciOkyitqGMb6LH6o9AGdHjTwHeFpUg4sedc3mBYlKRyWQO9Dwv7ySIiD9yzh1fa+4+Qo3O+P52aa25rB9A8VwY7DkRhmHRDfQ3RKTCxtWCmdUR96sistj3/VOM7/ARCMPwThHRd5Ajfd/Pv4cMFEEQTETEpwDgL0S042Dtk/6cmdVh6f2IeJRz7o6k82u+IAi+hIgXIuLXnHOJuTcHQfBdRJwqIl2+76uwsd8oOIgXHYx2IKKn+7mWmhHxERVTishyRFyrpN2YExV78+UKALhoNVYIK0HgOd2YBBAQBNYHgC0BQJ3a+8Zl0Zy3RUz1iMWLF6eWLl3aW8h9ORFdnMQ4+o6D+PZ3SRH5uu/705LIW8zBzOpYqs6ldXF6TnKuSefqI368j4gmJzFGGIZ7isgjhVxPE9EOSeQd7hxhGJ4tIkVn0B8DwMeJ6M3B5lXC+Tl9LpUKxLPZ7MejKLq5Uc8/ZtbvgvqdEOINdKa0t7ffNVi99vnIJ8DMnfEtN++CiIg7xUJffT8adRGG4eki8k0AuL+lpeXQadOmvZVYkfNlkgeg3/1qXU8mkQeT4Tz8dWJzskRGwAgYASNgBIyAETACRsAIGAEjYASMgBEwAmOaQK1/qBrT0Kx4I2AEjIARMAJGwAgYASNgBIyAETACRsAIGIEGIDBPdvcQpogH+6FAXsQhAPchwgNRDu6A8/EPzHwOAHytMNu5RJR3/6skFixYsE1LS8sdBfHhJUSk7qB1jzAMdZG8umeY6BHyop7tAUAXzKno8YVcLjdp5syZ6hDUbzCzihy/qA0Q8fPOOV0UPmpjKKLDJKAMZXwTPVZ/BMqIHn8JAAcVzvePOud0MXtioffC5ubmorvqo0S0V63JgyC4DBGLYpLLiKhuIpZa5zjS+lUifOzq6vpAKpX6ndbmed5B6XT6V33rXLRo0eY9PT0qKF+JiAfF4tZHRxqL0TRfZlbRzZ5RFL2/vb29KMAZ6Lm3GwA8Hrtb/56Idl/TLIIg+CYino6Ic5xzV9dj/CAITkDE78ci7weIaP+kxshmsydFUZR3LcvlcnvMnDlTOQ7E+gYAUPHavFg0lBfUlIviBgwqfPQ8by0RKTYbFnFqUrxqyjNPtvU8eBIAxtXUH6An8mAnOA8HdPquMfeqbt3d3dvkcrniGKfHIuK8oGuokclkjog37SgKmBMX/DOzCh+L77pVfd8Zam3D3b/0nSgWXj8YC6/3S2JOXV1dO6VSqT8Vcv2biFSQO+KDmU8GAHXM1Wvx7ubm5tOmT5/+n8EKKxU/9vb2fqSjo0Ov53xks9kzoygqOkQTEYWD5VuTnzPzVwEgL5aPoujD7e3tP1+T49tYw0OAmX8EAMfF7tlPr1ixYpdZs2atGJ6Z1HdUZg50nywA+AoRXZjUaN580effx/vm80Cijbw3vJWSev7VaO0XAWF9QNgSpOyGBTdFc/CspOZkeYyAETACRsAIGAEjYASMgBEwAkbACBgBI2AExjYBEz6O7eNv1RsBI2AEjIARMAJGwAgYASNgBIyAETACRmDkEeiUFm9d+CIgzFENRz8FRNuk/vP989f60ckpiLTJAiI6t5pimVkX158gIrf6vn9CNX1rbVsQPS4GgPdpjsEcvGodZ6T06+7u3iGXy6lAZ3MVPQLAgf25KxVrKnV4UHchIvrSSKm3lnkORXRYy3h9+wxl/EYTPSKiujE19HVXRvT4EADsrccFEQ93zt2dxHEt5ig4YL0aC3zWEZFnfd/futb88dzVeUUdWJTzlb7vf6bWXNbv/xOoRPgYBMGdiKjugf0+z4IguFndQhHxM865K43x8BJg5n/H2v8JTU1NW86YMUN/HjDCMNxHRB4EgIeIaN/B2if9OTPr9Xw5Il7vnGtLOr/mW7hw4VZNTU3/VO0KALw7VtcsSWocZlZh8AcA4PXY6Xv/UkezvmN0d3fvlcvl/g8AXiWiDfubw8KFCzdvampS0ermiLgyiiJ1gcw3F5Gjfd9Xp94xE95V8hlAuLymggUujObiV2rqW2WnMAw/ISI36XsnIk5JSgQeBMEMROwuTCdx188gCC5CRHXW1PgsERV/rpLAyGvex/nxsdbW1n2nTp1adGatuSBm1neefxQSLCWijWpO1kAdmfnogvixVZ3ioig6rb29fVBRcQnnfwHAYURUFIaq+HFGFEX581tEzvJ9X6+hhokScZjOaTIR5V3MLUY3AWbWd4atRrOTeTab3SyKIhXzqrvwsc65nyRxVFPz5UEB2KdvriaInt3cW7q5h5B6IbfeUyugZVnsFq/3ku36tkWA3+TmYFmX+STmaDmMgBEwAkbACBgBI2AEjIARMAJGwAgYASNgBMYWARM+jq3jbdUaASNgBIyAETACRsAIGAEjYASMgBEwAkZgZBO4St7rIagrz66VFLKl9zKcOf6Xv7i8/YRDVrWvzClSF2brIv5niGi1RVyVjF1LmzAM7xGRg7XvWBc9BkEwERHVyW4CADzf29s7uaOj468DcWXm4nHTZrOJ6JpajsNI6TMU0WESNQ5l/EYTPRZ5NPJ1V0b0+ERRJC0ik3zfvz+J41qag5nVAfA9ALDMObde7KC6yrKsmrFKXViTdiSpZh6jrW3hPvnUQM+MMAyPFJG8wAoRd3LO5dv3Oc7HA8CtiPgr51zePdRieAnEDm453dyhtbW1aerUqfrzgJHNZidHUXSviPzK9/01fgyZOX8OqYiGiCYNNt9aP48FO3mxt4gc7/u+ujklEqXPJAD4t4gcPpD4kZkfA4DdVSzsnPtOf5Ng5i8DwAUi8hoirl9sFwvVfx0L1T+YyORHSpJOafLWAxWCVvQOX1LWE9FWsAdMxUGvg6RQMHMWAFTAe09ra+uUJER0OrfSDQAQ8WDnnL7nJhZBEMxFxHmFhJcSUX6zgbEQfcSPTzY1Ne03Y8aM14daeyaT2dTzPN18RWM5Ea091JyN0D+bzR4cRZE6P74bAB7ChAX/AAAgAElEQVQTkdMGuucV51zC+d+5XO7QmTNn/rnks3YA6NL/I+IpzjndzKdhgpm/Hn+3L7rP7U9EDzTM5GwidSFQsmGCnpOfc859sS4DDXPSIAhOQsRbROSR+O8nhxCRblozpPDmy8sFQeM78yA8sgEu33hDXLb1W9L8ygvRBk8DQhMI7LHagAIvRXNxkyFNxDobASNgBIyAETACRsAIGAEjYASMgBEwAkbACBiBAgETPtqpYASMgBEwAkbACBgBI2AEjIARMAJGwAgYASMwMgh0ynhvPfhD7FCxfTUTRpBncq/je7VPJU6RE5uev/2T439yrDpFisievu/r4va6RxAEVyDiRTpQI4uv6g4CAMIw3DEWgP6iIHpcIiIf8n3/LwONzczqBHR+oc05RLRwTcx1uMYYiugwiTkPZXwTPVZ/BMqIHtWZZxvNVK/7FDOre1ze6cPzvO3S6bSKIKuOIAguRMS882os/LnaOaduvRZDJHDdddeNGzdunLq6HDaQ2IyZ1ZluLwDIENHMcsMy89Pq1IKIRznn7hji1Kz7EAkwsy4S/4+IvOT7fkULxrPZ7OFRFP1MRP7H9/2PDHEKVXfv6uraKZVKqfvXy0S0cdUJKuzAzCqqUXHN5UR0cYXdKmpW+mwSERXznNCfEIiZVRSX1XcV3/f//+YafUbSnIj4aDzfZr1d622w2AQR93XOqZBz7MS1spOXg+9VLH5EeDwCOBFm44AbX9QDIDPrObCjmo0S0TlJjVEiqoRcLvfeUuFYEmOEYfhJEbm28H4wptyVS9+VRORvLS0t+0+fPv0/Q+V6/fXXr9fb2/taMc+OO+7YfMghh/QONe9w989kMvt6nqfiRz3P/4qIp1VyTypyRkR1Iz6kdEMFZp4Vi6W+Wjj/EhWoJ8GLmVWofkoh1weISN+RLEYxgSAIPoyId2uJiHimc07P+VEXzKzXnV5/1xHRJ4daoDdf1FV789XyIDwGAr2beq/mNwd7MdrgbyZ8HCpt628EjIARMAJGwAgYASNgBIyAETACRsAIGAEjUAkBEz5WQsnaGAEjYASMgBEwAkbACBgBI2AEjIARMAJGwAgMOwFvvqh736dqmojAIsC8gKcilxl1ijy65XcXBR1H5MU69Y4gCM5ExBsL42xDRP+s95iNmj9ekKoi1f+N9Y9bxBrQJQVHnNUcykrnz8yl50aaiLobtb4k5jUU0eFwj2+ix+qPQN/jHYbhiyLyLs2USqUmtrW1JS4ICcPwdhE5qjDbQ4nonupnnhcxzxaR+doXEb/qnKvtHl7L4KO8TxiG3SIyAwDU1eUYIrqvb8mZTOZsz/MWFX6/YTkHGGa+EgA+DQALiOjcUY5tRJQXhuEuIqIbPfyRiHapZNJhGB4nIuqA+GMi+mglfZJuw8wqBEo1NTVtOWPGDBXEJB5BEExDxBvqJfDs4/z4MBHtXa6Izs5Ob8KECXkHwqampvfOmDFjletZ3/ZBEHQj4gxEfFlENir5/IdE9LHEITV6QpZm7w24rLBZhdfPdHOAMC9aBy4BwpXDUVLsIq5i1Z7C2IluqMHMKjCfUsj9rlhY+d8ka4zfE2bG7wnFDUDmE9HcJPM3cq4+zo/P9fb2Turo6Hh2qHO+5557mp566qlV52JTU9P6SThKDnVeQ+1feN6oEGwvFTLmcrnT29vbdfOZAaOE82ob1DCzbnBxVSGBvp/cPli+Nfl5EAQ/RMTic3J3Ivr9mhzfxlrzBJh5lRtpYUOle9f8LOo7Yvz3kA3i2u5BxL1E5GTf93WTgZoDr5afosCRZRL8DQCWvuP3CK0gkBdCloYA3CVzsPisq3ku1tEIGAEjYASMgBEwAkbACBgBI2AEjIARMAJGwAgoARM+2nlgBIyAETACRsAIGAEjYASMgBEwAkbACBgBI9D4BObLJA9ARR1r8u9ZT0evw/ugE4uLnuvCqbu7e99cLndn7I7RiohnOOe+VZeBRkDShQsX7tzU1PQ/sYvSlgCgi28PHcwJJ3bGWhA7Y3VoeSJylu/7N42AUmueookey6Prj0ufBfDv6CwiKsZraIfVMk6PywBgbS2kXuIiZv46AJxVuKam+75fFM5Vdd6Wuv4k7ZhV1URGYeMgCC5BxEsLpZ1ORDeXK5OZ/1UQkXfGTsLF9quaZjKZvTzPU7ejp3t6eg4699xz6yJWG4WHoK4lZbPZQ6Mo0g0A7iGiQysZLJPJTPU877uIuNg5V3SzqqRrYm2Y+XEA2A0RD3fO5d2Vko4SUegra6211rvPPPNMvScmGgWXRhX+vEtEjvZ9/6flBgjDMCMi/mBOttlsdnIURXmRRfG5U8yXSqXe09bW9o9ECxgpya6W3bwIjhSEAxHgABUZCsBDKHB/5MHtMBufGO5Surq69k+lUvcXBJBTat0EoJ/7s4qbVdi8dMmSJZt0dnZGSdbLzC52TmfNiYhfc86pE9iYiD7vfi+mUqkDk9okgpnfBIC1FGQURZu1t7e/ONKhZrPZbUXkG7Gg/EDdTMHzvNPS6XTZ+15prUXO8X3w+aampsmljJlZN1TQjRWU05T29va7GolTEAR3IuIRhTntTETqWGwxigmUbJSk7w3vG40bTYVheIyI3KYbZ3ied2g6nX6h1kPqzZcrAOCi1fojrASB5wDgNUBAEFi/8Lcb3Sygb1wWzcFLap2D9TMCRsAIGAEjYASMgBEwAkbACBgBI2AEjIARMAKlBNbkQjEjbwSMgBEwAkbACBgBI2AEjIARMAJGwAgYASNgBGoi4M0XFXV8fLXOby+8+hcIvLYuvtU63lu51VJZB3LSn4FMlcMLzI/mYt1cUnRnfgBQ1xdd8M1E5Fc5w1HTvCA0+Flh4ZyKdQ4bbBEqM+uCbl3YrWKCU33f/+6oAVKmEBM9lj+6tYgei5liMVjD/o28jOhRivN+8803W88777xXkj7fmfmLAPDZwjX1Bd/3P1/LGH3cpsb0va0WfgP1YWYVpao4VeMiIirrTByLMy6IxRlfVhEDEW1YLicz/xwADhGRNt/3r096rpavNgJBEHwcEfW95ztEtPq7T5m0RedoRLzJOZcXLq/pCIJAhZdTY2fDWc65r9VrfGZWF+iJnucdkk6nB3Umq2UeJZsq9OuEWiLCXEZE6w5y3d4KAMcDwEsAsLGK7lUEKSJZ3/fz7zEWjUmg5F76qOd5U4YiJOlbITPrc1y/CzxCRO9PmkDRIbWQd0w9i/uIH1+NouiD7e3tKjYdcsQbO7ysG9YUEm0zGgRUmUxmU8/z1PnxIyLSi4inxY7DtwwGq4Tz8wDwQSJ6utiHmT8HAF/Q/4vIYb7vq6C/YSIMw3tE5GDVZjY3N0+cPn26OtlZjGICJcf8l0Skx37UBTPru79+BxjaPX+ebOt58GQsYB5XI6SeyIOd4Dz8e439rZsRMAJGwAgYASNgBIyAETACRsAIGAEjYASMgBF4B4GGXdRhx8kIGAEjYASMgBEwAkbACBgBI2AEjIARMAJGwAgUCaTmy4MCsE8ZIrpAcela2LPuJt7rO3ggqZejdV97XcbrzvNJhEQeTIbz8NdJJOubg5lvAIBpuit/vLhUXV/GZBTEA+p6+W4A+JfneYen02ldaNdvlLBTJ5sTnHMqKhi1YaLH8od2DIke/wkAWxUotBDRyqRP9iAI1LksU8h7IxGdXcsYpS5T8TXdTUTpWvJYn9UJZLPZg0XkJyKyDgBkiGhmOU433XTTOsuXL1dBTRMA+ESUd/0qjTAMfRHR4/19IjrJeDcOgVgM9alYDHUNIn7VOac/Dxol111IRDRohzo0iO/HKpTuRMTAOddehyHyKcMw/KaInA4AFxLRV+oxThAEByHiL0Xkb88///zE/tz4mPlBANhHRD7h+/43+5sLM6vosex7SktLS+u0adMSF7LXg8tYzcnMPwGAowHgZiLScy+RuOGGG961cuXKvGOgiNzq+/4JiSQuSRIEwRmIqII2jUWxSG960mM0ar4+4sflnudNTqfTDycx3xJHZcjlcu8dzKE+iTHrnWPhwoXrNjU16bmi9yt1apzW3t5e3Gih3+FLOL+Qy+UmzZw5c5WAkJlV+KgCSP2+drBz7pf1rqOa/GEY3i8i+wPAG83Nze+bPn36s9X0t7Yji8CiRYvG9/T0qEhXBecLieickVXB4LMt1KgbmxyAiGc45741eK/yLbyr5DOAcHlN/QUujOZiXd7RapqPdTICRsAIGAEjYASMgBEwAkbACBgBI2AEjIARGPEETPg44g+hFWAEjIARMAJGwAgYASNgBIyAETACRsAIGIHRT8CbL6XOGv+/YIRHQCCa4C19bwvm1nlLml57QTZ8BgT2GJBKiVPk2qmV664Nb203gFPkTdEcTNw9KQiCCxEx79TVyK5z9T67MpnMrp7n/bQg6npORI7wff+PA43LzLoo94xCm2OI6PZ6z3M485vosTz9MSR6/E3BFRbq5fSYyWSO8TzvtgLp24jouFrO+TAMp4tI3jlQRL7u+74Kuy0SINDV1bVdKpVS8c3OsdDqdiI6pr+0zHwVAMyJnZL/TETv7duuu7t7o1wu96yIYCqVSkwIkkCZluJtYd8VInKRuq8S0RWVQIkdyGbFDmRfBYDriOiTlfRJug0znwwAiwHgXiL6UNL5i/nCMPykiFyLiN9zzumYdYkgCJbEIs7NEfFY55xee6tFidPmr5xzBw00kSAI7kXEybEj5ssislFJ28uJ6OK6FGFJEyPAzK8BwHoAcDER1SYEKTObEudQ/fQaIpqd2KQLiYIgOAURv6P/RcRvOeeK79BJD9Vw+fqIH6Moig5qb29PZEMbZv4rAGxf4LqXc+7RhgNQ5YT0vSCbzX6jIC7X86XDOdc1WJpS8aPneQek0+lnin2Y+UoA+LT+v+C8mQj/weZUyefM3AwAKmDfEwBe7O3t3aOjo0OFcRajlEBXV9fuqVTqscJ1e75zTt+ZR1UEQXA4Iv5MN2+IN3E4pGZX2k5p8taDRwBg1yoBPRFtBXvAVMxV2c+aGwEjYASMgBEwAkbACBgBI2AEjIARMAJGwAgYgX4JmPDRTg4jYASMgBEwAkbACBgBI2AEjIARMAJGwAgYgYYn4M2XJQCw+WoTRXgMBHo3917ZEUG8/8gGT/eCJ4MKHwHyTpHNGLVs6r0ysQmi8f+V9V9aFrVs3HcMBPhNbg4emCSkbDb70SiKfljI+YFYZPR/SeYfKbmYeTcAUDHB1gDwLCIeGYsYnhho/sysC7dP0TaIeLhz7u6RUm8t8zTRY3lqY0X0GATBdxFxqlIQkT19388v1E0ywjDcU0T0HoTxNfXr+Jr6YC35iwKgQt9vENGZteSxPqsTWLx4cWrp0qV6r5wCAL8HABV8qwvoahG74er99B+FDz5GRMVnzaq2zKwOTirov4SILjPmjUWAmVU8rCLiNt/380LiwaK4mQIiftk5lxeYrOkobGSg5+cLRLT6O1tCEwqCQF2MVBD+TyLaJqG05a4lFZKqoLRfd1XtxMy6sN9LpVK7tbW1/aG/+QRBMAMRu/t+jojinEvpbb5etVjeoRPIZDLv8TwvL+YSkRN93//B0LO+nUHdfKMouqeQ75NEdF1SuYt5wjA8UUS+V/j/LUuWLDm1PyfTpMce7nx9xI/ged6H0+m0OqINOZhZr/ldNFFB8PfbISdtgARBEISIWHTsvoCI5g02rRLOL0ZRtF97e/vfi31KNmTQX+1PRA8Mlm9NfV5wunwIAHSjiGdWrly5zznnnPPSmhrfxlnzBIIgOAkRbymMPJWIij+v+cnUacQwDC8VkUsA4EYiOrvmYa6Vnbwc6LOjMvEjwuMRwIkwG1UYbmEEjIARMAJGwAgYASNgBIyAETACRsAIGAEjYAQSI2DCx8RQWiIjYASMgBEwAkbACBgBI2AEjIARMAJGwAgYgXoRwKvlpyhwZJn8eQHjO36P0AoC2w04l4JT5Gbeq9uPx5UbLpeWl1+U9Z8tK5gUeCmai5skVVss3NNFlXcAwHtE5FO+7+vC+jEXBbcFdZhTkc4/oyg6ur29vV/BQMGRQ0WPJygsEfmQ7/v3jmZwJnosf3THiuixdJE4In7UOffjpM93ZtZ7m4qNNwWAPxGRuglWHcx8GgB8Szsi4redc/p/i4QIMHOg5sAA8GpB9Hhff6lLHHHLuu4FQXAUIqpL7v1Lliw5qLOzszehaVqahAgws4pcjx7IabDvUPF98fPx7zrjS/BSItJ/13h0dnZ6EyZMyLv7rFixYtNZs2b9px6T6OzsbJowYcJzsSBxMwCo2+YR3d3dB+ZyOb3WVLyzIxGtLFcPMxcFkgO6bep7THwvf0REdhGRVxFxg2I+RPyUc25Mvg/W4xypV05mPh4Abi2Iy6cQ0Z+SGisMw6ki8t3Cc/QU55y6pyYaYRgeJyI/Kozxo+bm5lOnTZv2VqKDNGiyvuJHETna9311nB9yMLOK5vYuJDo0drwtiliHnHs4EzDzNQDwqcIc3vlsmSe7ewhTxIP9UCC/QZAA3HfiuAdO3CX1LGzhvfyfVCq1T1tbW3EjBhWJF++VKhLdO51OPzyc9ZWOXXDC1vm8R9+LV6xYMWnWrFnq8moxSgkw82cAIO/eWxDqqvPnqApmVoH3IdVspFEWAEuz9wboRinnq8a7H0g5QJgXrQOXAGHZ96VRBdeKMQJGwAgYASNgBIyAETACRsAIGAEjYASMgBFY4wRM+LjGkduARsAIGAEjYASMgBEwAkbACBgBI2AEjIARMALVEvDmyxXxOvqLVuuHsBIEdPH7a4CAILB+bJyyZbyIrXnAMQpOkZt6r26Xgty4JdFGTwJC0xoSPqroUV27vk9EJ1XLYjS0D4JgD0TUhdfq1KSuZepepi5RZYOZ145dOFT0eGyhQUM5hdTjmJjosd9zYZUjFhGt+vt23wXt5XqXtq/HMRtKzr7Hm5l1obkuONeoi/uTJi5xKnoxlUrt3NbW9nK1dWQymame5xXFGoudc3lHVotkCJQuzAaA04no5v4yB0GwNyKqAKNf5ylmflJdjWKXz+N831fxuUWDESiKaBBxX+dc/ngOFsx8JQCo0+NFRPSlwdrX6/OS86uumxMEQXAbIh4jIu2+76swuC7BzPqOuaWIHO/7fl4w1jey2ezOURT9UfWeS5YsWXcgMTEzXwAAXwaANxFxbZFVj7QXiUiFnBYNToCZr45F6OfpJiZEdFSS0y199tfL1TwMwyNFRN0qx8fOe3fGmx6cSkQqqh/10fddERFPcM6pkHXIEYbhvSIyWRMh4lHOOf2+N+IjFmyrMEwFYrrpzFX+8/RZb134IiDM6U8ApV/IP9LyGBw77uH/pCS3d6lDNTN3xa7A7YV8dXEyrxU6M0+Iv2uq+FH/fWjZsmUfmj179vJa81m/xidQ4oD+5yiKDmpvb3+x8Wdd+Qyz2ezkuC4VP76AiIfGG9M8VXnvMi2vlt28CI4UhAMR4ID43tAjAA+hwP2RB7fDbNTNdCyMgBEwAkbACBgBI2AEjIARMAJGwAgYASNgBIxAXQiY8LEuWC2pETACRsAIGAEjYASMgBEwAkbACBgBI2AEjECiBObJtp4HKtYYl1Deip0iBeAumYMqVBxyBEFwLSJ+EgDG7AL3MAz3FBFdZKyOGv/wPO+4dDr9eH9wY7cRdURS0WP+GERR9P729vZHhnwwGjiBiR7LH5xanB4RURdqw0gSPYZheKKIfE8pIOLVzjldXJ54hGF4j4gcDADq+LcfEf1ftYMEQXACIt5SWPz+g1jAfGK1Oax9/wTCMDxdRL5ZaDGooI2Z7wKAjyBiWQFqEASXIuIlsVNehohmGvvGJMDM6pClbsjblApGBpptiTPXeUR07XBVxszfV2fmNSBI/Fx83/lCzOkGIppRr3pLRG5MRH5/4wRBcB8iquvZ2UR0Y3/tFi5cuHlTU5O+w2weOyctA4B1im09zzstnU5/u161WN7kCIRh+DsR+QAAzCeiucllzm9IcBVAXlSmURdH0zAMDxMRdZRsFZGf9/T0nFovh9Yk2SSRq4zz42m+7ydy3YVh+DMROVznKSIn+r6vAtMRH8UNGJ6PNoTr3jr65aXROhtVUtSW3svQNv7upVuNW7bH9OnTny32CYKgGxHz921E3NU51zBiqUwm8574u6m+D7fGTnm/bG1t/fDUqVPzTsYWo5MAM6vY9f3xufi9+Fw8ebRVWbKByneI6OOjrT6rxwgYASNgBIyAETACRsAIGAEjYASMgBEwAkZg7BAw4ePYOdZWqREwAkbACBgBI2AEjIARMAJGwAgYASNgBEY0Ae8q+QwgqOvE0KM6p8jLojl5ociQIggCHxEzmqSlpWWtadOmvTWkhCOwcyaT2cvzPF0ErKLHvxcclB7rrxRm3qQgevywthGRXXzfV1elURsmeix/aGsRPRYzjSTRY3d39765XO6Bwtzr5grLzCp4yC/urXVxfhiGx8XXpIoeW+IFwz8moo+O2gtzGApj5g+KyO2x+FWdjAcVKsYugUcDwE90qrlcbvuZM2eqwH9VhGG4i4j8QQXnzc3Nk0tFCMNQng05AAFm1veDcStWrBg/a9asFZXACsMwIyJ+vQWHg82Fmb8IAJ8Vka/5vj9rsPa1fh4EwRREvEPPad/3d6s1z2D9stns/lEU3S8iz/b09Ezs73gEQXAKIuomDfcT0aSB8jKzOj5eICJLEVHFNcV4goh2HWxO9vnwE7jmmms2XHvttZfqTFTA5Zy7IclZMbOeS+qeHKVSqe3a2tpUDJ1oxJsffEhE1K1ZnUbvi6Lo1Pb29n8lOkiDJisjfpzu+/6iJKbLzOoMe5zmiqLojPb29m8lkXe4c1wTfH3ul5Z/bN5/In0lqTze5b0Gl6x1y0uQW7FXR0dHqfjxRkQ8UzPlcrn3zpw588+VZ61vyzAMd4y/oz4au/OuVQ9n1/rO3rJXS6Dg9Kn3Pl03lbiYvdr51KM9M6sDrW4idQ4RLazHGJbTCBgBI2AEjIARMAJGwAgYASNgBIyAETACRsAI1JuACR/rTdjyGwEjYASMgBEwAkbACBgBI2AEjIARMAJGwAgkQ6BTmrz1QF1yql0ULoWFbLXMoyfyYCc4D/9eS+din2w2e3AURXeqkMHzvI+k0+n/GUq+kdiXmd8fHzt1sdtWRY+I+DHnnC4qLRuFRYi68PsgbdDb2zuxo6PjryOx9krnbKLHfs8FvYbzUSpi7LtwvVzvkSR6/NrXvrZFS0tLUXTwMBHtXem5U027MAwXikjR7a8md7ggCI4qOD2uDQC3E9Ex1czB2g5OoMSRsyK+zKz30z3KCc5EBLPZrIrEjgAAn4h48BlYi+EgsGjRog17enpUUPVq7Ny4YaVzCMNwkYicHUXRtPb29q9X2i/pdsx8GgCo0OduIso7n9Ujuru7N8rlcnq/HJ9KpSa2tbXV7f2g6MCJiCc459Sxur/3luU6n8Fc+oIgeB8iPioizQCgwtZx6k6sgYiHO+furgczy5ksgdjdb1Ls7vdrvVY9z5uSTqd/m+QIzKy5VUT7t6ampj1nzJjxepL5NVcmkznQ8zx91363iDyYSqVOTafTzyQ9TiPmKyN+bPd9P0hirkEQfBcRp2ouz/Pa0un09UnkHc4c3ny5BgA+VcscDmt+HE4c99uXPM/bM51OP1fMEQTBzYioDnQRAOxIRE/Xkr8efWL3YhXU6+Y8enOu20Yk9Zi75ayeQEEI/otCz3OJaEH1WRq3RxiG+4jIPQDwVi6XO3TmzJmPN+5sbWZGwAgYASNgBIyAETACRsAIGAEjYASMgBEwAkagPAETPtqZYQSMgBEwAkbACBgBI2AEjIARMAJGwAgYASMwcghcKzt5ubx4rjLxI8LjkIO7wYPZNRUpcGE0F79SU99Cp4KAT3fZ3wMALiOiIbtHDmU+w9G3q6vrA6lUSh3mtgOAZ6IoOrG9vV1FrGWDmbcuOD0eoA16e3u3LnUJGY4a6j2miR77PRfGhOhRqy+6vAHAv4loy3qcc8zcGZs8fr6Qu6b7UTabPTyXy31PnQhF5K7nn3/+uM7Ozp56zHes5gzD8BMichMA/B4AjiGifw7EIgiCaYiYdxxraWlpnTZt2iul7Zn5C7Gp0udiQdZtRJR3orJoTAJdXV07xeKjPwHAU0S0U6WzLDrEicipvu+ri9uwRBiGe4qIPt//RUTvruckmPmXhc0RTieim+s1VhAE8xBxbiwO6yai9ADvLvq+eL6IdPm+3zHINdutToEA8CIAbFrS9h4iOrRetVjeZAkwc3t8/LpE5LeIOIWIXk1qBGbWjQWeBICtReTnvu/n3c+Tjkwms29B/Kgbkzyay+VObST3vaTr7fNsXPWOWfh9TZtBlJsjM6sA/azCZyNbSDVfJnkA99W6kZAuRpmz9o9he+/5l6Mo2r3UWTR2o74ldu49SUSWNzU17VwPd9Naz6EgCPZGxIcK/b9BRHmHSovRSSAMw7SIhFqdiBzn+/5to6nSMAxni8h8APghEX1sNNVmtRgBI2AEjIARMAJGwAgYASNgBIyAETACRsAIjA0CJnwcG8fZqjQCRsAIGAEjYASMgBEwAkbACBgBI2AEjMDoIcDS7L0Bl+nicjXS6KewHCDMi9aBS2AJSI1OkU9EW8EeMBVzQ4FXFCMg4i+cc4cMJddI7KtOjyJyCyKq6PFvAHByLLz5v/5qYebtC6LHvNud53mbp9PpF0Zi7ZXO2USP5Un1x2W0OT1q9cz8rDouqfsXEaljWOLBzOcAwNc0cSXCnHITiIVGeg9T8flG6ujW1NR0Qj1cqBIvfgQlLIhdfqNieUQ8wzmn7nkDBjP/Oz6NJgDAZ4noitLGixcvblm6dKm6ymmoiPL2wfLZ58NHIJvNTo6i6F4R+ZXv+3nH40oiCIIfIuJHPc87Pp1O/6iSPvVoc911140bN27cW5r7zXhjLmcAACAASURBVDffbD3vvPPeIcJNckxmvkr1NABwbSw4Oy/J3KW5Ck5JD6qYc9myZRNnz56tzo6rRRiGO4rIn3W/htbW1vWnTp1atp12LB7nwv04h4ipYkLP8/ZOp9MP16sey5ssAWb+NgCcGgsUbyAiFbMmFt3d3dvkcjl9d9bvO4nnL060u7t7r1wup4LpiWPt+0oZ58dP+77/5SQOYhiGGRHxC7kuIKJ5SeRd0zm8+aLCcnVmfEekMIL14K233pC1/tYr2AsI6wPCliCgbrbviP2anoKzx+cN9V7u6enZ7dxzz9X3lnzEgvkfxoL5jwLA0iiKdisVRq7pWvuOV+Lsqo68WeecG+452fj1IxCG4TwR0Y0OXs3lcgeNNmdEZlbX6uMRcY5z7ur6kbTMRsAIGAEjYASMgBEwAkbACBgBI2AEjIARMAJGIHkCJnxMnqllNAJGwAgYASNgBIyAETACRsAIGAEjYASMgBFYEwSult28CI4UhAMRQJ0BewTgIRS4P/LgdpiNT6yaRg1OkRHAiTAb/zqUUoIguBQR1eExR0RNQ8k1Evuq6BEA1OlxexH5WyqVmjrQYv5YJPreguhR3THLOpeNRA4DzdlEj+XpjDHRo7qj7akkoih6dz0WfAdBcAoifqdA+ztEtNoC9sGurYJQR0WPm4rILxBRRcz/HayffV4dgTAMLxYRFfdX5MgSO4V+GgCuBID/EtG7+o7GzPqZtqkoX3WztdZJE8hmsydFUaSbBXzPOXdypfmDILgTEY9Q1znn3F2V9qtHO2bWdyd97k/yff/+eoyhOcMwnCoiKtb6DREdWK9xNC8zq/hsWxE52fd9vQ+WjTAM/1dEDhWRNt/3rx/k+Z8XIADA8wCwebGtiCz2ff+UetZjuZMlwMz/ik/JLQBgLhGpo1ZiUSK81U0LrvR9/zOJJS9J1N3dvWtB/Pi++NedRHRpPcZpxJxlNtRIrH5mvgYAPlWo+xIi0uf7iIrUfHlQAPbpO+mNvTdy6+JbqR7x3vxvtP7fVkKTbrLQCgC62c07AgF+07VuOKnwy6UAsAsRLSk2is/z20XkKABY4nneXo206U1h04+f61xr3ThkRB3wMT5ZZtbNI9Qd/b4VK1YcPWvWrNdGC5Kurq7dU6mUnsvjEfEQ51zR0XS0lGh1GAEjYASMgBEwAkbACBgBI2AEjIARMAJGwAiMYgImfBzFB9dKMwJGwAgYASNgBIyAETACRsAIGAEjYASMgBEoIVCtUyThyqHwC4Lg44ioDhnqWrhVOp1+bij5RlrfTCazVyqVWiwiOwDA0wAwdSCnR60vDMN7YkHVwYVa1yGiN0da3dXM10SP5WmNMdHjTwDgaCWBiAc659TpL9HIZrMHR1F0GwCsCwA/I6Ijqh0gCIIDVIilwg5E/JWKHhtpUXq19TRq+4ULF+7c1NSk58CGADCZiO4baK5dXV2tqVRKxadeOaHVTTfdtM7y5cvf0BwicqTv+3c2au02r7cJMHMHACwAgIWxsFhdWisKZlYrrQ/Fbm0Hx+7Sv6yoU50axZse/BgAjq1E/DeUKWSz2W2jKFJB4sqCaPzFoeQbqG8Yhl8SkQsHc93LZDIf8zzvB/F9/SEi2negnMysokcVP64WqVRqYltb25A236gXC8u7OoEgCN4XPxfzG64g4lHOuTuS5JTNZo+Koijv1isi5/u+r26niUcQBIcjogqnERFPcM6VPT8TH7gBEvYVPyLilc65RESmQRBcgYgXFY5f3cSr9cLozZeXC4LGdwyxFvb8ZWNv2dYpyI1T8eOSaKMnAaEJBPIb2LwjBF6K5uImJZxf6e3t3bmjo0OF3/mI3RV/JiKHA8Dfx48fv/dZZ531Ur1qqjZvEARTEDF/XYvIV33fL4pZq01l7RucQGdnZ9OECROeBAD9G8Y3iegTDT7lqqZX8p55JxEdWVVna2wEjIARMAJGwAgYASNgBIyAETACRsAIGAEjYASGkYAJH4cRvg1tBIyAETACRsAIGAEjYASMgBEwAkbACBgBIzAMBKpxiqxxegWnQ10cqc5op/m+/+0aU43IbmEY7ikit+iCQUT8q+d5U9va2tTVrt9g5stj1878AuPW1tamqVOn5kZk8RVO2kSP5UGNJdFjGIYZEfELJE4norxQOsno7u7eIZfL/UydymIh0sOtra37VXttqdtU7Mxzi4hsAwD3R1F0cj1cKZOse6TmYuYsALRVuqiema8GgPMA4Aki2rVv3cys4pg5APB9IjpppHIZS/Nm5i/ELtGfE5HP+76vP1cUzPxbANgPAPaPF7I/UFGnOjVi5i8DwAUicrXv+3r+1S2YueiYewwR5YVh9YjCe93D8T37+bXXXnuHM888c1l/4zDzKwCwQSXHIgiCexFxMgC8AACbIaKKajR1VcLXetRsOasjEATBSYio775/SqVSU9ra2v5RXYaBW4dheHb8HF6krURkuu/7+Z+TDmbWZ4o+W3TTkiNi0Y/+OyaijPPjNUQ0O4nimflz8SYFxXv6tUSknEdEePNFnRlXudKumjTCY+NhZUsrvr6NgJd7PtrwqcGEj9q3yBkRX4ndyN9bupFGySY4fyrcQ19tFEhhGB4nIuoGqNfgVb7vn98oc7N5JEugVMwOAJcT0cXJjjC82ZhZ/zZ1arxxxGeJ6IrhnY2NbgSMgBEwAkbACBgBI2AEjIARMAJGwAgYASNgBCojYMLHyjhZKyNgBIyAETACRsAIGAEjYASMgBEwAkbACBgBI1ARAWZeOxYfqOjxoHgRe4aIZlbUcZQ0KogeFwPARAD4axRFU9vb2wcUPQZBcAYifqOAYBsi+ucowVG2DBM9lj+6Y0n0yMyfBYAvKglE/Ixz7sqkz/lFixaNX7ly5S9FRF3HngGAw6sVMKhzq+d5KuTYPnaxelBETh7t12fSx6HSfGEYHiEi6sj4XHNz86Tp06c/O1Dfgqj1L4U2q4m+Fi1atGFPT8/Swjl2uHPu7krnYu2GjwAzMwA4APCJSH+uKGL3wEdj98A9RGRP3/cfq6hTnRox81kA8HV9FyKio+o0TD5tEAQhIqZF5Au+73++nmMxs15vuqHDKc45fc/p7xmv93a9xzMRFcXtZdsGQTADEbvLfbhixYpNZ82a9Z961mS5kyUQBMGliHgJAPyAiE5MNnteMHYBAKiwWIVXx/u+nxdhJR3MfAMATBORW33fPyHp/I2cr4zzY5dzTp14hxzMrEK5r2giRAycc+1DTroGEuDV8lMUKOcMp467+feMVYHQCgLb9Z2WANwlc3BK8fclnF+NomjH9vb2vGNvZ2ent8UWW9wrIgcCwKO9vb2TOzo68s7VjRDMfDIA5O//IjLi3DsbgeFImUMfV+Y0EZV9Vo+UekrnGYbhjiLyc91wwfO8Q9Pp9K9GYh02ZyNgBIyAETACRsAIGAEjYASMgBEwAkbACBiBsUXAhI9j63hbtUbACBgBI2AEjIARMAJGwAgYASNgBIyAETACdSZQIlr4PRHtXufhGip9EAR7IKIuBt0RAP6CiFOdcyrG6Dey2ewHoihSsc8mcZ+6uN41EiQTPZY/GmNJ9BgEwZmIeGOBxKDCmFrPX2b+CQAcHTsCvup53vHpdPoX1eRi5t3U6REAdgKA/8vlcifPnDlTF7lb1IFAEAQ/Q8TDAWA2EV0z2BDM/C0AOA0A/peIDuvbnpm/CgCzAOC7RKSuLhYjgAAz3xqLPY4HgI8R0Q8rnTIz/1mfvYi4k3PuqUr71aOdusSKyIOxcOofRPSeeoxRzMnMbQCgTql1F1mWOFPfSERn91fXwoULd2hqasqLktdZZ50NzjjjjNf6axvnbEbER2KX7F0AQEWO7yq2RcTPO+cqdv2sJ2fLXTmBEse6uriEhWE4T0Tm6oxyudxBM2fOTFyw0t3dvVEul7sLAPaOx+kkoksrJzDyW5ZxfryBiGYkURkznwMAXyvkGvBeksR4SeTw5os6wl20Wi6ElSDwXPze8hogIAisH9+Pt4wd8prLjHtZNCcvCl4VRc4i8lpLS8sO06dPzwu9r7vuunHjx49X8aNu3PFAS0vLwdOmTXsriVqSyNFnw55LiagzibyWo/EI9BGbf8T3/f9pvFnWNqOSjRfuIaJDa8tivYyAETACRsAIGAEjYASMgBEwAkbACBgBI2AEjMCaI2DCxzXH2kYyAkbACBgBI2AEjIARMAJGwAgYASNgBIyAERjlBIIgmI2I87XMeJHwmPrbWzab3T2KIhVJqejxKRGZOpjrlLpjqsMZIk4WkcD3/RHhfFLraWyix/LkahE9ioi65TT0dVauLmY+JHaDVYcNdYq5y/f9Ve43tZ5X5foFQbAIEfPCHEQ8yTn3/Wrzl4g3HheRk3zfL7oLVpvK2g9CgJnV4Y9j4eOvY2fGDw4GrKura/9UKnV/4fju65x7qLRPJpPZ1PO8Fwq/O5SI7hksp33eGASY+TcAcICITPJ9P3+MKwlm/gcAbA0Aw+6avHDhwnWbmppeL8x7HSJ6s5IaamlT2HBBN1h4qbW1dYupU6f21JKnkj4lY724YsWKibNmzRpI0KjO33p/H9S5s0RY8SYi6ntRcTorAGA9IlpZyfysTWMQuP7667fo7e1Vx16vXht6hGF4o4icqed97Np1kO/7f0y6+vgd4EP6ngIA4xDxBOecirLHTJRxfvyWc+6MJABks9kZURTl3eNEZLHv+6ckkbduOebJtp4HT+q5UOMYPZEHO8F5+Pe+/Us46/10eyL6r7a56aab1lm+fPl9ALAnAPxyyZIlh3V2dvbWOH7i3cIwnC4i1xcSX0xElyc+iCVsCAJhGHaLiAqf/yIiR4+m70PMrO7cZyHiF5xzdXXNboiDaZMwAkbACBgBI2AEjIARMAJGwAgYASNgBIyAERjRBMbU4qsRfaRs8kbACBgBI2AEjIARMAJGwAgYASNgBIyAETACDU0gm80eFUXR7TpJEdlzMNFfQxdT5eS6urp2T6VS6vSoznAViR51iKI7Ziyq+oPv++ouN2rDRI/lD20tosdipkYWF5erKwiCiYhYdGL7HRHtU48TPhYUfwUAztfciOicc+qGVlUw85UA8GkAeMLzvJPT6bQueLeoA4EFCxZs3NzcrGK3HUXkRN/3fzDYMMysjjPq8ngzEZ3etz0zdwGACsnLfj5Yfvt8+Agw89Ox5mO75ubm7adPn16xwyozq9B10yiKNmtvb39x+Cp4e+SiEFNE9vF9/3f1nA8zK6dtPc87KJ1OJ+5+Vzp3Zv6TvuuIyGm+73+7v7qCIDgWEX+sbrlE9IGB6l+4cOHmTU1NjwDA5rFL68ux4dlGJe1nElGmnvwsd/IEwjA8TET0Pv0CIk4ZzP28lhkwc15ci4gPr1y58piOjo7na8kzUJ8Sd0K9Lx1BRPrvmIkyzo/fJ6KTkgCQyWRO9zzvm4VcPyaijyaRt145vKvkM4BQm7hP4MJoLuq7adko4fz6+PHjtz3rrLNe0oaLFi3asKenR8WPuyDiXc65umwWUiuz+Lmr71n6vqVxIRH1W2OtY1i/xiAQhqE6kE4GgLtbW1uPrucmC2uyYmbeWkTuQcTtRGRUOVquSY42lhEwAkbACBgBI2AEjIARMAJGwAgYASNgBIzAmiFgwsc1w9lGMQJGwAgYASNgBIyAETACRsAIGAEjYASMgBEYxQSYeXsA0AXIE2P3lXOJaMEoLvcdpTGzChZV9PheEflzKpWamk6nHx+sfmb+FABco+0aWcA2WB2VfG6ix/KUxpLocdGiReN7enpUlLBB7KzxDBFtV8m5U20bZlbBY37hNSJ+2jn35WpzlLjYLI+i6Kj29vZfVJvD2ldOgJlVSPCZSkWKYRgeIyK3FUbYoa8QJZPJbOl53nP6+ZoQglVeqbWshAAzvwEA66y11lrrnnnmmcsq6aNtmPlVAFh/xYoVGwzkRFhpvqG2K4qyROQs3/dvGmq+gfoz83cAQB3T5hJR3nW7XsHMXwCAz8XOZN8gInXc6zeYWQWo7wKAyUSk4p2B2uq9+gIReQkRNy5p+BwRbVWveixv/Qgw8ywA+CoA3NPa2jolaaEMM29ScJDW9/A7lixZcnxnZ2cPzJPdPYQp4sF+KHCgVigA9yHCA1EO7oDz8Q/VVM3Mgb6qi8itvu+fUE3f0dC2jPjxdiI6JonagiA4ARHzjtyI+D/OuY8kkbcuOTqlyVsPVKC9a5X5n4i2gj1gKuYGuQcWrW5fT6VS72lra1MRuD7b9Dz/tW4OAQANJxAt/T4LALOJKP/d1mJ0EbjhhhvetXLlSr13bgoA3USUHi0VhmF4uoioCPv+lpaWQ6dNm/bWaKnN6jACRsAIGAEjYASMgBEwAkbACBgBI2AEjIARGF0ETPg4uo6nVWMEjIARMAJGwAgYASNgBIyAETACRsAIGAEjMAwEmFldfY4VkcW+7+vi+zER3d3du+ZyuVtU9AgA6oI0lYh+P1jxYRgeISJ3ajvP8/aoRCg5WM5G/dxEj+WPzFgSPSoBZv5rLJRRgfSrK1as2GzWrFkrkj5nwzA8W0QWFfLOI6ILqh2DmT8IAD8FgPUAIE1E3dXmsPaVE+ju7t4rl8up26Pned6kdDr98GC9mVmF5bsh4tXOuTl92zOzOny2xe4tNznnzhosn33eOAQKAunlsdvqW0S0VjUzC8NwhYi0LFmyZFxe/DTMwcxXx/e78wDgS0R0UT2nw8x6HVwFAN8lolPrPJaKzB5XgeK4ceN2mDZt2iv9jcfMKpD8AiJe75xrG2heQRC8DxEfBYBmEXktvr7XL7ZHxFOcc7rBhMUIIxAEQYiIKpBZSETnJD39bDa7cxRFKgprXQnNN896fdq/AEGvB6+fsSJA+Eq0DlwChCsrmc/ChQvXbWpqugsAJsXtO+PNSi6tpN9oalNG/Hg3ER2eRI1hGB4pIvrepeLHXznnDkoib11yXCs7eTn4XsXiR4THI4ATYTbqO/CgUcL5jVwut/XMmTOXaidmnlAQP27biN+1mVnft4sbjYypDZAGPaijqEEmkznQ87z8JgYi8jnf9784WsorCtx18xwiunC01GV1GAEjYASMgBEwAkbACBgBI2AEjIARMAJGwAiMLgImfBxdx9OqMQJGwAgYASNgBIyAETACRsAIGAEjYASMgBFYwwSCIJiHiHNjN5QlRLTFGh5+2IbLZDK7ep6nC/F3jhflPykip1QielywYME2LS0td4iI9utwznUNWxF1HthEj+UBjzXRYyz0vT8W+u6vNBBxJ+fcU0mfeplM5hjP836kYodKRDblxs9kMpt6nqfOte+3ha9JH6Hy+YIg+CYino6IVzrn1PVxwAiCYAYiqhhVcrncxkVRQLFTJpN5j+d5zxTOtQNj9ygVVVqMEALZbHazKIrUGfYFItq80ml3dnZ6EyZMUDetiIhSlfarZztmVqGfinDr7tCVzWYnR1F0bz3ddEtZMfMTsdO1ChXPcM59qz+O2Wx22yiK/qafjx8/fpOzzjrrpYGYB0HQjYgz9H0y1vqo0CcfIvKI7/t6X7YYYQTmzZu3znrrrfewPvsB4BwiWph0CWEYfmhJboNfZN86DP4dbVRp+t9HACfBHKzofSQIggMQUcWP6yHiCc65WysdaLS0KyN+vI+IJidRHzMfUnDv1HS/I6J9kshblxwszd4bcBkAqMN4fwLbHCDMq0ZgW5xrCedlLS0t7y6Ky2+44YatVq5cqe80727EjR2KQvdCHT4RcV34W9JhJRAEwTREvKHwbP6E7/vqlDjio/D++fPCu82xzrmfjPiirAAjYASMgBEwAkbACBgBI2AEjIARMAJGwAgYgVFHwISPo+6QWkFGwAgYASNgBIyAETACRsAIGAEjYASMgBEwAmuKQIkIRYdsIaKK3FPW1PzqNU4Yhruo44YujgOAJ6Momtre3v6HSsZj5u/HbkknxC6R3yGij1fSZyS2MdFj+aM2ikWPTxacTyF2Q1r1d/cgCG5DxGMKNI4gop8lfT4z834AoKLHzRDxVuecXl9VBzN/O3ZuPVVEbvV9v6YcVQ86hjsw8/EAoOKRv+Ryuf36ihj7ouns7GyaMGHCc3qcAeBCIvpK3zZhGC4SkbMBYBERTR/DeEdk6V1dXTulUil1T/4zEamTckWh4qr111//DURc5pxbt6JOdW4UhuEkEVEnur8S0cR6DldwytRrY2MR2dP3/cfqOV78HPt8nL8TAG4motMHGisMwx/GwsWPVrLRQ4mAU1O+KSJrI779OEHEKc45FZ5ZjDACYRjuIyIPAoA6sU4honsSLaFTxq+9/sq/vyXN+myoJp6OXo/f4zuxIodYZnZqvgcATwOAvs/ov2MqyogfHyKifZOAkM1m94+i6P5CrieIaNck8tYtx9WymxfBkYJwIAIcoOe3ADyEAvdHHtwOs1EF4jVFkbM+00RkSyJ6VRN1dXVtl0qlVPyo53o3EambasMEM6sD4Gd1QiIy3ff9ogt7w8zRJjJ0Asx8ZezM/WkAeC2Xyx0zc+bMXw096/BnCILgJES8RTdbQMRDitfd8M/MZmAEjIARMAJGwAgYASNgBIyAETACRsAIGAEjYATeJmDCRzsTjIARMAJGwAgYASNgBIyAETACRsAIGAEjYASMQA0Euru7D8zlcncCwLqe5304nU7rLvljIphZF53qItc/IuJU59wTME929xCmiAf7ocCBCkIA7kOEB6Ic3AHn4x+Y+fJ4Yay6mj1HRFuNVlgmeix/ZGsRParoQ0TeISZstPMmCIIfIOLHdF7Nzc2bTp8+/T/6MzOrI8i0/B/iEZ1zTt3PEo/Y7ekeETkYAO7N5XLHDyagKzeBIAguRcRLAOD3nucdlU6nVURkUUcCzKwLpT8IABU5A4VheJGIXNGfu3AQBBMRV7l37U9ED9Rx+pa6DgQymcy+nuc9gIgPOudU0FxRLFiwYOPm5ub/AsBLRLRJRZ3q3Kirq6s1lUq9XBim7htDxAJwdaudAgBpIlJX1LpFEATq9qiinqWpVGqHtra2Yp2rjcnMRwOAOic9TkR7DDYpZlYx9PGI+JyIvLvYXt32nHNan8UIJMDMZwHA1+Nj+6jneVPS6fQLSZXhzZdrAOBTNeUTmB/NzbvWVxRhGF4nIueO5Q0Syogff09Eu1cEcJBGsVB6TxUdFZo9TUQ7JJF3JOYo4fwmAGxRIn7UDQL0e+hGiBg459obqT5m1k0p1A1Tv7+MGkfARmLcCHMp2cjpYSLauxHmlMQcmPmrADArvr6uI6JPJpHTchgBI2AEjIARMAJGwAgYASNgBIyAETACRsAIGIGkCJjwMSmSlscIGAEjYASMgBEwAkbACBgBI2AEjIARMAJGYMwQYGYVFugie13o1hk7vF06Zop/W9AlWi8i7ur+nf6Lty58ERDmAIDXD4doYtPzt39y/E+OTUEES5YsSXV2dkajkZmJHssf1VpEj8VMpQ6KjXbOBEFwBSJepPOKouiQ9vb2X+jPpb+P9ZCXE9HF9Zh7GIZXiIiOr46rx9fiwBSG4eki8s3YpUYda9XFKVk3qnoUPsJzhmH4SRG5NhY+3k1Ehw9WTjab3SyKoue1nYic5fv+TX37hGH4TRFR97mGc0EarD77/G0C8aYCH4k3FVBXv58R0RGVcslkMlt6nqdi5X/For9VYrlK+9erXewQ9++4rAlrwoWxKN6O3cGyvu+rM11dg5kfB4Dd+rseSwdn5mfj61KPy6GD3V9LnGD1HasnFju3FHPlcrkDZs6c+du6FmbJ60aAmb8cO3leUIlTaMWTmC+TPID7hrDRsUQeTIbzUN1ZB43Fixe3vPLKK3fpZgtRFF3a3t6uzqdjLsqIH58iop2SAFHi/Kvp/k1EWyaRdyTmKHIWkeU9PT2bz5o16zWtIwzDXURE3THXA4AFRHRuI9VXIh7Td7ZTfd//biPNz+aSDIHi+dnI31OrrZSZNxCRexBxLxE52ff971Wbw9obASNgBIyAETACRsAIGAEjYASMgBEwAkbACBiBehEw4WO9yFpeI2AEjIARMAJGwAgYASNgBIyAETACRsAIGIFRS4CZvwEAZwDA/xLRYaO20H4KW7XQ73W3s4dwCwDsWgmDLb2XYVLqD2d8d9aHvlVJ+5HWxkSP5Y/YaBU9hmH4CRHJC9AQscM516U/M7O6z+R/BoBFRDS9HudyiYPUCgA4cjBBTbk5FBzmfgoAG9fTlbIe9Y/UnAWRmroVbS0iR/q+r87BA0YQBNciojqvPEpEe/VtXOJAB57n7Z1Opx8eLKd93ngEmPlkAFgMALcQ0dRKZxi/k2wfv5P8FQAayiGMme8GgA8j4sedc9+ptJ5a2mUymWM8z7sNAB4joj1ryVFNnzAMLxaRywDgO0T08YH6BkFwISJ+CQBuJKKzBxsnCIJ7EXGyumMXBJPFLt+Mxe2fGKy/fd64BIIguA0RjwGAi4lIXdCHFN58uRkAVjv/UhjBhvimLIdxz7yZa34DENYHhC1BoLnMgDdFc1AdKSuKbDb7gSiKVKCt7w0nOOfUpXTMRRnx4z+JaJskQMSO4VvHjuH/KORaSkQbJZF3JOYo4by8qalpsxkzZryudRTcMVX8OB4Aro0dIc9rpPqYOYgduknnJCIn+r7/g0aan81l6ARGo/CxcG0dIyL6PvVHz/MOTdKheOjULYMRMAJGwAgYASNgBIyAETACRsAIGAEjYASMwFgmYMLHsXz0rXYjYASMgBEwAkbACBgBI2AEjIARMAJGwAgYgaoJBEFwMSJepk48zrlxVScYBR10od9KScGsZTOeBgAVXFQTT0evw/ugE3uq6dTobU30WP4I1SJ6RERdJAyN7KARhuE+IvJgoeqFRHSO/hwEwbGI+OPC739MRB+tx7mbzWb3F5E7YtfADQHAJyKudpxrrrlmw7XXXltFjwcAwDwiUicqizoTFKPiWwAAIABJREFUYOarAeA8Ebne9/22wYYrFTUi4lHOOXUbfkeEYfhdEZmKiIFzToW3FiOQADPr+ZCt1rWz4H6lrq9PEFFFGxGsCTxhGF4nIurEdRkRXVLPMTOZzKYF18tmz/O2S6fTz9RzvKIrm4i8hojbx8+A//Y33oIFC7Zpbm7+e+HzLYhoyUBzC4JgBiJ2axsRiRBxlZt2b2/v+zo6Op6sZ22Wu34EgiCYiIgPAYC6ag1ZDJWaLw8KwD59Z7wBLl+2obdsnQi8lS/m1n16BbQsA4BWANiub1sE+E1uDh5YTdVhGJ4tIotUbF1witZ/x1yUET++QESbJwGicE97oZBrORGtnUTekZijhPNbvb297+ro6HhD6wiCYG9EVBfcFCJe5Zw7v5HqiwWsN8QC1mmFe/lxvu+rmMxilBAYrcJHPTwlDsVMRP4oOWRWhhEwAkbACBgBI2AEjIARMAJGwAgYASNgBIzACCdgwscRfgBt+kbACBgBI2AEjIARMAJGwAgYASNgBIyAETACa45ANps9KYoidTjUGHTx+pqb2ZobqbjY/5YVB8DPV+5W28AC86O5OLe2zo3Xy0SP5Y9JLaLHYqZGFj0uXLhw3aamprzjDCL+wjl3iP5ccJ9Rpz0VqdxHROrYlXh0dXW1plIpFb/th4hXO+fm1DJIEAQ3IuKZiHirc+6EWnJYn+oIhGE4SUR+jYiviMgBRPSnwTKEYXiziKij151EdGTf9kEQ7IGIj8YOYr2IuI9zTn+2GIEEwjCcKyLzROQq3/crFnAUHNh+BwAPE9HejVJ6ifvt94nopHrPi5l/DQCTEPEU55w6Z9Y1mPkRANgTEac5574+0GDMrPNRR89Pxu5t1w3SthkRHxGRXUTkX4i4ZXFDgFgwdw0Rza5rYZa8rgSCIPgoIv6w4Og3pZLnQH8T8ubLywVB4zuaeCiPbYZLJ7ZgtHYEmHs2t/GjgNAEAnuslkvgpWgublJt0UEQzEfE2SJyq+/7J8A82d1DmCIe7IcCeSGlANyHCA9EObgDzkcVZ4+6KCN+fJWIdFOKIcf111+/Xm9v72vFRI38bjzkYgdJUCp+fO211zY5//zzVcyr4scDEFFdtFUo/mXf9z9d77lUk5+ZvwUAp4lIr+d5xzjn1C3VYhQQGM3Cx0WLFo3v6en5uW6Og4hnuFfTvx+L9/dRcJpaCUbACBgBI2AEjIARMAJGwAgYASNgBIyAERhVBEz4OKoOpxVjBIyAETACRsAIGAEjYASMgBEwAkbACBgBI1AvAsysKj8VG20ZRdEp7e3tdV9UX69aas3b3d29US6X+9HTuc0+eNWbx6nqq9ZUEnkwGc5DFSmM6DDRY/nDN1pFj1otM+si9PUA4EUi2kx/d+ONN2781ltv/REANo1FN0/Gopv31evEDsPwRhE5EwBuJ6JjahmHmT8LAF8EgD/09vYe1dHR8WwteaxPdQTi58j3AUBFppcQ0WWD9Q6C4CBE/GWh3f6x8PH/sXcm4HGV1f8/507SFspWQGhRZN83URaxAoIotOwCFWSzJXPPnRYq0CKCiEEQl9KC0DbveSelWnEr4sIOiggigqiIggsKKsIvgELZCm2Tued/T5zhP03TZGYymcwk5zyPD7Hzvuec93Pv3LmT3O/7fbjnHO/9D0TkeAB423m0v7z2en0S8N5fnogjLhGRz0VRpO/PkoKZPwgAvxhMwXVJjfQY5L0/WER+DgB/IqLdKslRzhxmvhoAzk2uz3OJaNA3V2DmiwHgiwBwIxFN6atX59wRiKj3kCWxYGZ14P0KIr4JAOuqC3JRjMiNN8o5F+p9rPf+IhG5Ur9XENHkSvsN5oq6h67hMLhJ6vVl68FKdXiEnGDXs/Emj1Vb+Ji/H7qrS4KP+hUfefCPua3en9/4obflxIDw1XgsXAqEnZWut17n9SJ+XEFE61Sj33vvvbfpySef7GY22PeX1eh3MHMUcV4JABsnTuV6fYRsNntgHMf352t/kYguGcw+ys3NzN8HgBMSt+9XgyD4WDqdVkGZRYMTcM79ABH1/vsSItJ7gWEVzrmP5CB1902rDnjl5527bTBSr+/D6qDaYoyAETACRsAIGAEjYASMgBEwAkbACBgBI9DgBCp+MqnB123tGwEjYASMgBEwAkbACBgBI2AEjIARMAJGwAgYgZIJMHNzXvT4YQCYT0TnlDx5GA0sPOCXXfmRFb/r3GbMGktD6ASB50DgtXVTneutCyu2XSZjISdqgLdGLIln4ZmNjMdEj70fvWEueux2+NKVFzvvMLM6Gamw58VUKrVLS0uLujBVPYqENn8DgElE9FS5RZhZXccKwu1DiejecnPY+PIJOOdOQcRvA8BjRNR9DvUXzrl7EPFQ1dYS0Sd7jnfO7YOIjwDAylQqtU9LS8uwdNTqj9NweZ2ZrwOAswHgHCKaX+q6vPeHichPAOCnRPSRUucN9rjrr7/+HZ2dnS+qERcR9XojUM0emPkTAKDuWvcn17WDq5m7t1zt7e3b53I5vRa/EQTB9ul0+oW+ajrnnkLEbQHgcCK6u6+xCxYsGN/U1KSfNypqe75Y3IaIF4dh+KXBXp/lH1wCzPxNADjtbaFuBY6JOE9uR4E1nIDfEbwOo7BzxSvx2GeXy+hXu1eCMA4E9PxbLQTgLpmFR1Sy2iOv+90xj3Ztc9Pz8UZNJc7/YwxwIszCJ0sc3zDDehE/rnafOJCFzJ8/f5Pm5ub/ao63HTYHkrCB5xZxXrV8+fKNzj///Ld0OW1tbYcGQXBPfmmXEVFrvSxz6dKlo15++eWbEFE3K3kxCIIT0+m0blZg0cAE2tratg6C4E4A2AkRJ4dhqJsbDJ+4SnbeKHjzvtdk3c1KXNSwvb6XuH4bZgSMgBEwAkbACBgBI2AEjIARMAJGwAgYASMwyARM+DjIgC29ETACRsAIGAEjYASMgBEwAkbACBgBI2AEjEDjE3DOLUDE6eUIVhp/1auvgJkZAMLEqSyevfyMp5bLmB16WePTALCsGeNRmwWv7NAE8Zjncxu+sBKau13xigMBHszNwomNyslEj70fuf5Ej4ioD233OrlYSFiP54X3/tsicor2JiK7RVGkDo/qAKmOZiqyyaVSqX1bWlpUrFL18N6fICLqGqOuPxU9YOuc2yvvOjbhf9pN8lVv1BKuQSAvnn8QAPYRkTOjKFrSHybv/fEi8oP8+bZjFEUqsFotvPe3iMhRiPi1MAzV6c6igQkws54XpyPiGWEYqiiqpPDeHyUiei7cGkXR0SVNqtEgZv5PsmHEpsXXzMEq7ZzbAbFbULUil8ttMX369GWDVauQN2H/m4T9+0SkJYqiRX3Vc86dj4hzAeCGRLR+en+9MfNXAECdH1XwtGnR+NdVCFlwO+svj71enwTywuA7uyR477Urjrzzb7kJHy3XUSuY2+0aeVHPFSJKTgT+DYCvAgKCgLp1vTNxKNWNXHrG5fEsvLRsSq0yJlgfVGy/XZlzn4pfh12hFVeVOa/uh/cifnyEiParRuPOuQMQUe8jNK4kInXuHpFR4JyIwFc1NzdvOHXq1BUKgpn1PXSX/lyuc/Jgg1y0aNH6XV1deg+vPT6XFz8+NNh1Lf/gEshms5PjOL4NAF7u6urabcaMGbpRQeOHXd8b/xjaCoyAETACRsAIGAEjYASMgBEwAkbACBgBIzAMCZjwcRgeVFuSETACRsAIGAEjYASMgBEwAkbACBgBI2AEjED1CDjnzkHEazVjvQuzqrfq1TMx8xUA0P2ALSJOjV5PzwOAcWvUQ3gUBOLNg1e3G4OdG70hY154SdZ7HgT2WmOswEvxbCx+kH+w2q96XhM99o60P9FjXwei3t9b3vtLReQyXUMQBCel0+luAaL3/kYROVF/juP4Y5lM5odVP+EAoL29ffdcLqdOIu8CgPOI6Jpy6yxdunSdZcuWaY6DReSqKIouKDeHja+MADN/BgDUoe1mIjq2lCzM/EcA2B0RvxKGoc5fLQoiCERcjoj7ptPpP5eS18bULwFmvhkAjhaRY6IouqXUTrPZ7IlxHOu16PtRFKmja90EM98HAAch4olhGN402I0V3jciMimKInViGtRwzl2IiF8GgJuIqPuzYG2RzWbfFcfxv/Ovb0VEz/Q13jm3KyL+Pi9WUwHpOxBRks8iRMQZYRguHNTFWfJBJ3Dy/F+e/kDnzkv+L9641FqrOWrRgp+etXjlIdkuCSr9e/+qOICd4Dz8Z6kNFMYFc+VqAKhMcC8wN56Ns8ut2Qjje4ofEXFhGIYzqtE7M58JAF/XXOUK5KtRv55yFHHuXLly5fozZ85cqf0x85HJJhO35nu9iIj0+lwXwcz6vVe/P+hmKf/I5XInTZ8+/bd10Zw1UTEBZtbvU1+tN9ftihek33Xt+j4QfDbXCBgBI2AEjIARMAJGwAgYASNgBIyAETACRmCQCFT6h5BBasfSGgEjYASMgBEwAkbACBgBI2AEjIARMAJGwAgYgfohkM1mPxLHsT44H8RxvEcmk1FnkxEV3vtPiUhBZPVpIpoTzJUOdRtaAwTCYyDQtVnw6rYpyI3uiDf+MyA0DSfho4keez/9h7Posa2tbUoQBN/Lr7w1EWl2CyC9920iEuX/vSIxYikXk7xboAoWPwwAbUSk7rNlh/fei0gaAH5ERMeXncAmVESgvb19+1wupy5NKlr6UBiGKgTrM9ra2tJBEKgb56rOzs4tzj777Jd6TnDO3YmIhyPivDAMZ/WX016vfwIFkaCIHBxF0f2lduycOw0R1SGyJCfBUvNWY1zRdfJSIrq8Gjn7ysHM1wPA1EQd+Pkoir4w2PUWLly4bSqVekpE3kqOwXaJja7eH601mFmP02kAMJuI1P2xz3DOtSPiWYj4rIio8L0QTxNRuU57/ZWz12tJYACOWq3NS04aP2bldSIy8Y5Ve8vNq/at7O/9AhfGs1EFO+XFXPlAAPCA6u/Km/j2aIkDOBDOw19WOL+up/UUP4rItCiKFlej6eSe8IvJvcHFmktE9o2i6DfVyNuIOQqcRaRr4403HjtlypRuF9FsNntsHMc/yjO6IIqiq+plfYsWLdqis7PzJkR8PwA8mRc//qFe+rM+KiPgvV8sIp8EgDmJG7M6NTdu2PW9cY+ddW4EjIARMAJGwAgYASNgBIyAETACRsAIGIFhTqDSP0gMcyy2PCNgBIyAETACRsAIGAEjYASMgBEwAkbACBiBkU4geXj+3QCgYqNdAWA6EbWNNCbM/AkA+FZ+3V8logv1Z5wnt6PApF54PA0Ay1b7d4RxILBtz7ECcJfMwiMaiamJHns/WuWIHhFRH9R+O1G9Oz0y8x4A0P1AMiIuDcPw4/qzc+5yRLwkv5AvElHh56qf0t77BSKiYsd7Ojo6Jre2tnY/2F1OeO9ni8gcEfkrIn60P6excnLb2L4JOOfaEDFCxOvCMJzZHy9mXhcA1H3rHQBwPhGpq9Zq4ZxTBz0VUL6mbo9hGD7ZX157vf4JMPNjALBnEAR7pdPpkoUQBaEsImbDMAzraaXMrOf81wDgu0R0ymD35r2PRERF6bdGUXT0YNfT/N77h0VkP0RU/Nm+ajLzRwHgLgD4KxHt3F9/2Wz2wDiOu0WwIvIKIm6kP+pHUhzHp2UymcI9Wn+p7PU6IzAQR63Dmv8AJ4x+SO9Lfvl6vM6MC5afdoM6BJe5xCfiLWEvmIK5MuepG9i3k3N4jfdzCkXG4Rv4loz+5/J41GuAsAEgvBMEmnupsSSehepgOCyjp/ixmhvoFLuNp1KpTVpaWl4elhBLWFQR567EdW9dIurUac65ExHxxnyKQducpIQW1xiSzWa3ieNYnR/fCwB/DIJgcjqdfraSXDanPgi0t7dvnMvldLOsfRHxlDAMv1sfnZXfxdqu7wHGsjEux1XS/Nxr8ZiXRvL1vXyqNsMIGAEjYASMgBEwAkbACBgBI2AEjIARMAJGoBoETPhYDYqWwwgYASNgBIyAETACRsAIGAEjYASMgBEwAkZg2BFIBE83JYKnjyHidxJRiQoAR1Q45z6CiD8GgHUAYHEilJpWABDMlSsB4KI1gCB0goA+uKkPOyMIbJAYb7wToNcHni+PZ+GljQLVRI+9H6lyRI89M6yzzjrrnXHGGcvr9RzIOy0WRIZPEFG3qKBIyKNCFBdFUWaw1lBU69k4jidV4jrrnDsWEbudb4Ig+HA6nf7ZYPVreVcn4Jz7MCL+FAA6urq63jtjxozn+2PEzJ8FgCtE5N+JQ9RWeZHTatOcc/cg4qHDwlmmPyAj6HVmVsHrVqlUauuWlpZ/lbp059w5iHhtqeLaUvNWY5z3/rDEle4nAPAYEb2nGjn7ypHNZt8Xx7E6oL0YhuF4RPz/SvtBKu6cm42Ic0p10/Xe/0lEdgGAo4jotv7aYuYfAsBxeUH01kXjHyYidQ2zaDQCA3TU0j/uTxr9u0/fevb79LwDuEZ2CnKgQqrSxI8If4gBToDz8e+VoEvNlV8LwL49547Brhc2D17ZvEtw5Yvxhn/rhKaVifB5HMCaG6AgwIO5WTixkvqNMqen+LGjo2N0JZtX9LZeZlZxvG7O8RYR6YYJIzaKOOd23HHHMYcccoiKIFWUfrKIfCcP5hwiml8vkJhZhe/6nt0NEX8YhuHH6qU366MyAsz8wcTJ804RGSMie0ZR9KfKMg3trLVd35sh99z4YNkEAYxfjDd4chU0vzWSr+9De5SsuhEwAkbACBgBI2AEjIARMAJGwAgYASNgBEYmARM+jszjbqs2AkbACBgBI2AEjIARMAJGwAgYASNgBIyAEeiDgHPuSkRUYd+zRLTlSIPlvX+PiKjoUV0vb+no6DiutbU1fpvDHNkmCODPADC6Qjar4gB2gvNQRR51HyZ67P0QDUT0iIj7hWH4SD0ffO/9cyKyBQC8SkTqsrXaQ9TFDpCDsQ7v/eHqOisiKCInRFH0g3LrZLPZXeI4VudaFdBFRMTl5rDxlRPw3t8mIpMBYDYRze0v0/XXX79lZ2fnMzpORE6PokhdvFaLIjHlsubm5n2mTZumTrsWw4AAM78CABsmMqaNiOjVUpfEzBckTldfrUch7KJFi7bo6up6DgA6iWhUqWsayDjn3DOIuCUiTgzD8MGB5Cplbltb29ZBEPwj2RBiZRzH22UyGV3vWsN7/ykRuaZUF0xmVtGjih813hCR9dQ9WSOO46MzmcytpfRpY+qHwFodEyGGccFyWC6j//FWPOp1ddRClC1FMNVL96s7JrI0B2/A5QCg14NgLavNAcKceCxcCoTdzniVRDBX1GFQBY2rB8Kj4+CN8RsEKyaskOZXXog3fAoQmkBgrzXGCrwUz8ZNK6nfSHN6iB+fIqLtq9U/M6/Ifxd7lIjUPXDERrH4cdy4caOnTJnS7WTqvT9dRJbozyKSiaLI1Qsk7/3BiVvw7epUmVzXr4qiSN+7Fg1MgJlJDUcB4BEi2q8Rl9LX9X0jfPMdG+Kb78oJdj0bb/LYSL++N+LxtZ6NgBEwAkbACBgBI2AEjIARMAJGwAgYASPQyARM+NjIR896NwJGwAgYASNgBIyAETACRsAIGAEjYASMgBGoOgHn3BmI+A1N3NHRkVpN8Ff1avWXsK2t7Z2pVOrHIvI+RHwol8sdm8lkXuzZaXCVXAwIX6xoBQIXxrNRRRp1HyZ67P0QrY2Lc+53iVPo3jpLRKAgzuiR5ZNE1P0eq9dwzv0qce0oOGm9g4j+297ePjGXy6lzmbqg3kNEhw1W/3khjQoW1RHmIiL6crm1li5dmnr55ZfvQER1b70qDEN7oLpciAMY772fJiKLROShKIoOKCWVc05d+87p64Fp59z9iHggIn4pDMOLS8lrYxqDQOG6SkRl/e2OmT+XCJ2+AACXE1HdOSkXBJ2pVGqHlpaWihzmyjmCzKwuWicg4rlhGH6tnLmVjmVmFVgeUIqw5rrrrtti1KhRBXHk9kT0VH91C+97AFCh87ZF428homP6m2+v1xeBtTlqrYOdL24WvLpZFwQrXo/XeWH94K3NV0nzmP/E66+xgLU6Js6TPYIYJgnCRATQz55VAvAICvwqDuA2OB+fGCiNYK50JOKe8b009RgIdG0WvNp9jr4Yb/i0CWO6ncKLnWe/S0SnDPQY6Pz58+dv0tzc/N98rm8T0anVyNuoOYo4xx0dHc2F7/DOuamIeH1+XWkiaq+XNTrnzkLE7n5K+fyol76tj7UTYGa975gJAExEUaOx6vv6LrmtUi91i6z/ldv0t3Z9b7Sja/0aASNgBIyAETACRsAIGAEjYASMgBEwAkagsQmU9cfTxl6qdW8EjIARMAJGwAgYASNgBIyAETACRsAIGAEjYAT6JtDe3r5fLpe7U11MEPFDYRjeN5KYLV26dNSyZcvU6fEIfbgeEY8Jw7D3B6RbpSlYHx4FgN3LZPREvCXsBVOw24mjnsNEj70fnbVx8d63i8hZfR1TRPxKGIafqefj7pxbjIif1B4L14H58+dv1dTU9At1EQOA3xNRt7hzsCJxXf2RiBwrIl+PomhqJXWYeT4AzACAm4no2Epy2JzKCNxwww0bLF++XIVQuwHAFCK6sb9MbW1tewdB8DsdJyJHRlGkLkCrhXPuCERUMet/giDYt6Wl5V/95bXXG4MAM6vTozo+vu0wW2rnzKybEKgI9rOJq+KVpc6r1biCKBARjw3D8ObBruucuxARVSxeMyEQM58HAPNKvd4y8yIAUHH0xVEUfak/Jj3EMSsT4XOx4/aBiRD/gf5y2Ov1Q6AvR62Ncfn49fGtCYVu34DRy17Krb+mu+IQOibiPLkdBSb1QlSFuctW+3eEcSCriXW7XxaAu2QW6veNERHF986IOCsMQ71eDDiYWUVIv80nupSI1PVzxEYRZwnDMIWI3aJTZg71P/ozIk4Nw/Dr9QLJOXclIl6kzsiIODkMw5/WS2/WR/kEWltbmyZMmKC/T/pwso8WEZEvP8vQzejr+h6AvLpl6qW9Y4H43/Gmj4Jd34fuQFllI2AEjIARMAJGwAgYASNgBIyAETACRsAIjEACJnwcgQfdlmwEjIARMAJGwAgYASNgBIyAETACRsAIGAEjsCaBvOhAHdYOQMTPhWF4xUjjxMxLAOB0AHgjjuOjM5nMz/tkcI3sFORAnZVKEz8i/CEGOAHOx0F3fBrosTPRY+8E18aFmVVgp0K71aKH62PdO1Mx86cTR8ev5BcxnYjaWltbgwkTJjySCFremwg7/z1q1KiJ06ZN+/dAz7G1zWdmra99PLhy5cpJM2fOfK3cWsysTiPqOKJOYocS0TPl5rDxlRNwzl2GiOq89z0iOrmUTMz8XQD4uIjcGkXR0b3NKTiRIuIVYRiqy5/FMCHQ3t6+VS6X+6ea6BDR1uUsy3s/V0TOF5FZURRVRUxTTv3+xhaJ4ityr+0vf8/XmfkQAPgZAPyNiHYsd34l45n53XrsRKQLEbfr75rrnPswIqq45Ski2r6/mom4tTkRjj4qIruJyD8RsfgcuZ6I+tx0oL/89nptCfTnmLhl6qX3iIC8GG/w5Cps7gSBvdbocAiFj8FcUYG1CrVWDwTt9VkAeA0QEAQ2AIB3AkBzL4Qvj2d1f06OmCi+hxaRg6Mour8ai/fenywi39FcQRCclE6n9bvZiI0CZxU9hmEYFEAUf1cRkdOjKLqhXiAx81IAOAkA/hIEweR0Ov2PeunN+iifQDab3TOOYxU/qoi9oTYn6Ov6npK4Y0LqlXfnBLs64nF6rbfre/mnh80wAkbACBgBI2AEjIARMAJGwAgYASNgBIyAEaiQgAkfKwRn04yAETACRsAIGAEjYASMgBEwAkbACBgBI2AEhheB5KH165OH1tVZ7W4iOnx4ra7/1RSEEzqyrIdmWZqDN0DdRS7QqWuplAOEOfFYuBQIO/vvZmhHmOixd/59OD1+QER+2dssRFT3On3pL0S0y9Ae2b6re++PERF1PNVYQERn6w/MfFciQvwoIi7v6uqaNH369F8M1jq89+oApk5gr4vIoVEU/abcWgVXQJ0nIodFUXRPuTlsfOUEmHkPFa0CwJhExLhPFEWP9ZfNe3+YiPwkf/09IJ1OP9RzjnPuaERUt7zn1e0xnU7rA8cWw4RA/iF5PVf+QERripz6WCczLwSADAB0i7XrDQkzzwKAqxBxSRiGZw52fwsWLFivqalJ3x8bxnG8RyaTeXywa2p+59wDiDgxcWSdEYahHpM+g5l/D9AtaDueiH5UwviCMH8FIjaLSKpozp5E9Mf+ctjr9UGg4R0T58g2QQB/BoBi59Fy4K6KA9gJzkMVe4+YyGazm8dx/HxhwXEcvyuTyTxXDQDe+0tF5DLNhYh7h2Go15cRG318Z/mUiFyT53RKGIa66cSQR/7cUKfv9yLirWEY9roBxpA3ag2UTMA5dwoifhsAnkylUge0tLS8XPLkoRxo1/ehpG+1jYARMAJGwAgYASNgBIyAETACRsAIGAEjYAT6IGDCRzs9jIARMAJGwAgYASNgBIyAETACRsAIGAEjYARGPAHn3IWI+GUAeIuI1h1pQJj5M8nDy1/Kr7sy4cQ82SOIYZIgTESAAwBglQA8ggK/igO4Dc7HJxqBq4keez9Ka+Myb968dcaOHftmD2fHnkleJyJ1/anbcM7tgIhP5hu8l4gO1Z+dczcg4qn6s4icHEXR9wZrEe3t7RNzuZy6zq4fx/FpmUzmW+XWYubtAEAfnN5RRDJRFLlyc9j4gRHw3i9OHNk+CQBfJaILS8nmnLsXET8EAO1ElO5tDjOrCPZ9cRxflslkWkvJa2Mah4Bz7iBEvC9xaL2fiA4up/PCxg0iMi2KosXlzK3FWO/9JBHR69JviGjfWtRkZhUSq6C4ZkyKnHZvI6Kj+lsnM6u4/joR+X4URer01WcsWLBgfFNT06PJR9N4AFDB2Nbf65eeAAAgAElEQVSFzQUQcV4YhiowtWgAAsPBMTG4Si4GhC9WhFvgwng2frWiuQ0+iZk/CgC6oYbGm0Q0tlpLKr5nDYJgfDqdfqFauRsxT+G7i4g8HkWRbkrRHc652Yg4R38ua7OfQYbQ1tamwvnbk+v5BiLytSiKzh3kkpZ+kAl47y9PnKAvAYDvEtEpg1yuaunt+l41lJbICBgBI2AEjIARMAJGwAgYASNgBIyAETACRqCKBEz4WEWYlsoIGAEjYASMgBEwAkbACBgBI2AEjIARMAJGoPEIZLPZY+M47nbaieN480wm82LjraLyjrPZ7FmJ40i7ZhCRz0dR9IXKszX2TBM99n78+uKSCD3UvWJcX0e+mo42g3WGMfMbAKAPn/+diHbQOs65axDxU/n3xowoivp18Kq0P2beFABU9LiPiHwhiqLPV5LLe3+LiKjgZi4Rza4kh82pnID3/igRuQUAnlq5cuVuM2fOXNlfNufcxxGx23EIEXcKw7AgwH17qnPuY4h4EwA829XVte+MGTPedozqL7+93hgEihw9byGiY8rp2nv/bRE5RUQ+EUXRd8qZW4ux7e3tW+VyORXqVVXk01fvzKyCrItFxEVRpG6Ygx7ZbPZdcRz/+3+3k/F2mUymTze7Hu5vuxDRX/prkpm/knBU58f/IOKmicNb8d95tyKiZ/rLYa/XAYHh4KjVKk3B+qBC3N3LJPpEvCXsBVMwV+a8YTOcmS/QzRHyn/u/DsNw/2otjpl/DQAqMF9GRBtXK28j5rn22mvfMXr06O7v9cn91XeS+6tPFNbRY9Ofklx3a8Egm82eEcfxN7SWiMyMoui6WtS1GoNHwDn3A0Q8HhE/E4ahfobXf9j1vf6PkXVoBIyAETACRsAIGAEjYASMgBEwAkbACBiBEUjAhI8j8KDbko2AETACRsAIGAEjYASMgBEwAkbACBgBI2AE/keAmXfOi43UNefEMAxVWDJiwnt/jIj8WBeMiNeFYThzxCy+x0KZ+Q8A0O0GQkQ1/70pM/8OAPaupL5zbtcgCJaKyG6I+EQcx1OiKPpTNY5lP6LHnwHAIX3VEZGPRlGkzlt1G8ysYpOdikU5zPxZALgi/974XBiG3T8PVnjvbxARdZas2BGEmecBwHnqFhOG4ZGD1avlXTsBZu5+TyDijDAMSxLKMrO64e4KAF8kInWFWSOY+TEA2FNEPhdF0aCei3Z8h4aA9/50EVkCAN8kojPK6aLoofqPhWH4w3Lm1mpsIjJZkThLjwaAjYjo1cGuy8zHAcAPEfG3YRjuM9j1CvmZWV07DypVsMLMep3IlLrxhH7eI+Lvk+tFswqhE5fYdyFiMl0w+e/nwzAcsZtX1OoYV6vOsHDUukZ2CnLw/ZLFjwh/iAFOgPPx79Xi2Kh5vPc/EJHjtX8RuSqKIhVDViWY+RUA2BAAHiSiiVVJ2qBJityUdQWfJaIri67Xn0tMH7uvmclnxdHJZ8Wt9bBMZtaetDfta3IijNWNUSwalEBbW9vWQRDcqd81EfHYMAxvboil2PW9IQ6TNWkEjIARMAJGwAgYASNgBIyAETACRsAIGIGRRKDmD/CMJLi2ViNgBIyAETACRsAIGAEjYASMgBEwAkbACBiB+ibAzPog4REi8rUois6t726r251z7oAgCH4sIu8AgO8lTkMnV7dC42Rzzt2AiCo6g66urgm1dlNj5kUAMC1PbAsi6iiV3hCKHq8CgFnaJyLqQ9trtIyI54Zh+LVS1zIU45xz9yDioVo7EY/umk6n/8zMpIaP+X6uSUQ65w1mb8zc/eC1iDyaSqUmpdPpF8qt55yLELEtOY+eSaVSB7W0tPyr3Bw2fmAEmHkGAMwHgHuJqPuc6i8KcxBxuYhsTUT/7TmnyBHyXytXrtx35syZ/+kvr73eeASY+WwAUGen+UR0TjkrYObbAWBSPQskmFmdTHdIpVJ7tLS0PF7O+ioZu2jRoi1yudyzKggMgmDLdDqtIsFBj6LrwB1ENLm/gtls9kNxHN8LAP8ioq37G6+vO+faEfEsvd4DwLuL5ryUCGe3q4WwtJQ+bUw/BIaLoxZLc/AGXA4AKtwL1rLqHCDMicfCpUDYaefG/wh4758WkW305ziOP5bJZKoiXF+wYMH4pqamwneJ64lIrxcjNorv60XkmCiK1Jm7cAwuE5FLE6FhTh3ToyhSgdqQBzN/CwDUofKp/Gf7Gm7gQ96kNVAygWw2OzmO49sA4PlUKnVgS0tLY4i/7fpe8jG2gUbACBgBI2AEjIARMAJGwAgYASNgBIyAETACg0/AhI+Dz9gqGAEjYASMgBEwAkbACBgBI2AEjIARMAJGwAjUIQHn3DWI+CkA+B0Rva8OWxy0ltrb27fP5XLq9KguY/e+9tprR19wwQXLB61gHSd2zl2IiF/WFuM4PiKTydxVy3aLxC5a/+hMJlOy28hQiR6996eKyA09OfUQQPpEwKkCwroN732biETaoIicFEXR951zH0PEgvNr2c5r5S7Wez9FRL6n84IgOCidTv+i3BzZbPbQOI5VxD0KET8ShuFPy81h4wdGIJvNbh7H8YMAsC0AHE5Ed/eXcfHixRutXLny74nb7iZ9iYSZWd1bdxGRi6Mo+lJ/ee31xiTgnLsEES9HxCvCMOx2eio1Ck6jAHAoEamIru6iIDIXkSOjKFKh5qCH9/5hEdmvlo7eKrjs6up6TheXy+W2mz59+tP9LbTQJwBMIaIb+xufzWYPjOP4/vxn1wuJ6H3zguujiJwbRVFdbzjQ3/pG1OvDyVFrnuwRxDBJECYiwAEAsEoAHkGBX8UB3Abno7obW/QgUOysHsfxezOZzKPVgOSc2wcRH9FcyeYKF4RhqBuWjNgo+t6v99vbptPpfxRgOOeuRMSLEvHu8sRR97h6uI9ub2/fuKur647ExV0/w+7aaKONjpwyZUpuxB7AYbBwZlZx+FeTY3p7GIZHNtSS8tf3jVJvHpeT4AABWPm6jLnDru8NdRStWSNgBIyAETACRsAIGAEjYASMgBEwAkbACDQ8ARM+NvwhtAUYASNgBIyAETACRsAIGAEjYASMgBEwAkbACJRLoMgdDYhoRP2OjJk3BAAVPR4MAE+kUqkjR6o7XCI2mJSIIgoCjAuJ6KvlnksDGd/e3j4xl8s9oDkS0cLnwzD8Qjn5mFmFVgcg4hNxHE+JokgFUgOO4oewe74/VGyp9fopch8RfWjAjQxiAufcpxDxmmL2zrmDEFHfGxvpeRFF0aA+lOqc2wsRVbA4IQiClnQ6rc6fZUU2m31XXvS4OyJmwjAsOFWWlccGD4wAM38FAD6duDZ+PYqiqaVk895fmrjRXQYAT3d0dOzQ2toa95znnDsNEb8pIk/HcbzP9OnTl5WS28Y0HgHn3BxEnF2JQMU59ytEfH8QBAek0+mH6nH13vvFIvLJxO0oIiKuRY/MrA6a6qT5VSK6sBY1tUZBiFqq67H3fnrivr0AEX8YhuHHSumTmdUZ7jhE/HuyEcH2RXP+QkS7lJLDxtQJAXPUqpMDMTRtFIultYNcLrdxtT7rmfk4AOh2kUTEY8MwvHloVlkfVZlZN7f5qHbT0dGRKr7vYmb9DqjCNHXOPakeNhFob2/fL5fL6ffUTURkYRRF6ixu0cAEiu6F/ndfMkf2DBCOkAD2R4GJujQBeAARHo5zcAdcgIPukF0OTu/9USJyi4jcGkXR0eXMtbFGwAgYASNgBIyAETACRsAIGAEjYASMgBEwAkZgoARG1ENdA4Vl842AETACRsAIGAEjYASMgBEwAkbACBgBI2AEGp9ANpv9UBzHdwLA6CAIdk2n039u/FWVvgLv/Y0iciIAvJh3XvpN6bOHz8i8YOzf+RV9m4hOreXqkgds11VnkXzNm4no2HLrFwSKIrJbLUSP2h8zq9tI0EevTxFRsQij3GUN+vhEMKoPPRecPb9HRCdns9ld4jhW0eMOAPDwuHHjDpkyZcpbg9XM4sWLx3R2dt4hIioQnUNEn66kFjOrO6UKZa4hovMqyWFzBkagra1tvyAIVIT8JgDsTkTP9JeRmbcDgL/rOEQ8IwzDb/Y2h5n/BgD6fvo0Ec3pL6+93rgEmDkLAC0AkCai9nJWwszqEPaeRLi9dxiGvy9nbq3GMrMK+9XJ8koi+mwt6jrnzkDEb6izNREdWouaWqNoc427iejw/uoy86aJIPR5AEgBwJ5E9McS5rwtaAKAlwFg4//pJUD/7vtJItJ1WzQSAXNMbKSjVdVee2zE8g8iUvfoqkQPZ/v9M5nMr6uSuEGTOOeeQcQtddMJItJ7sbcj2RzoagA4FwBeyOVyJ02fPr1sF/ZqY2HmTyTfTb6leUVkVhRF86pdw/LVjoA6eeZyuTu7JNj32hVH3fG33Hi9R1jb9+oYEL4aj4VLgbCzdl2uvZJz7kREvBERvx+G4Un10JP1YASMgBEwAkbACBgBI2AEjIARMAJGwAgYASMwcgiY8HHkHGtbqREwAkbACBgBI2AEjIARMAJGwAgYASNgBEY8AWaeAADqsLZXYvZARORHEhRmXpg8zJnRNSPi5DAMlcWIDGbuyosMniCi3WsNgZlfAQB133yWiPQB3LKjIHyslmtpX06P2hwzq1BrtYeEezS9oqOjY2xvznVlL26QJjDzuwHgX/n0vyKiDyxatGj9rq4uFUIeAAB/6+rqOnbGjBmDKohmZnVmJHWYTIRKKmApO5j5SwDwGUT8SRiG3Q42FrUnwMzfBYCPJ5fVy4iotZQOipzoHiSiboeXnuGcm4qI1wPAkytXrtx35syZr5WS28Y0JgFmXqouUwAwhYhuLGcVzKzXq50BYJdEyP2XcubWaiwzq6hTxZ3fJKIzalE3eW8qE2WzvKura/yMGTPeqEXdxYsXj1+1alWH1kqlUju0tLR0i5z7isI1QUSuiKJIBaL9hnPufkQ8UK8RALBjYYKI/CKKooP6TWADjIARqBsCzKz3D5/PN9S9KUe1mmNmdRSfpvm6urrePWPGjMLGL9Uq0TB5li5dmlq2bJl+B9RYY+OZovuz50TkpCiKfjXUi0s2ndHPBN08wJw7h/pgVKH+idc+cOqvcrsu6YjH9bWRUHGlP8YAJ8Is1M/6IY2CE32yKcsNRHT6kDZjxY2AETACRsAIGAEjYASMgBEwAkbACBgBI2AERhwBEz6OuENuCzYCRsAIGAEjYASMgBEwAkbACBgBI2AEjMDIJVAkUBlxD2t57y8TkUv16PflMDYSzg7v/Z9EZJfEfSpHRE21XjMz/zxxoDpY6w5EtFhN4SMzPwIA+6ytp4KzoIjo+dMrsjiO98hkMo/Xmmc59ZhZxSjjkwfAnyGirXQuM6vT4zHqmpXL5Y4bbIcXZlZnxnmI+PcgCA5raWkpCDFLXor3fpqI6IPsHXEcfyCTyfyz5Mk2sGoEmFmFaipYe5yI9iglMTPvDwAP6dg4jo/OZDK39jaPmfWYbmUOP6VQbfwxzKziaxUwH54Isu8uZ0XM/A8A2DqO423q9VrgvT9cRO5ExJ+HYXhIOesbyNiCKFREPhpF0U8GkqucucystQ4r9f3rnDsIEe/TzRAAYNvEFbNfdyfn3FmI2O0OKiIq6lyv6PP5eCL6UTk921gjYASGlkDR54A28ikiurZaHTGzuhd+EBH/b4cddtjqkEMOKYj/qlWiYfK0tbVtHQSBfm5qrOFCXNicRDdKQcSTwjDU70hDGs65b+j3d/3+kt+86IkhbciKV0agVcYE64N+V+5rI6Hecj8Vvw67QiuuqqxwdWYVbWLRTkTp6mS1LEbACBgBI2AEjIARMAJGwAgYASNgBIyAETACRqA0AiZ8LI2TjTICRsAIGAEjYASMgBEwAkbACBgBI2AEjIARaHACzrnLEFGFf/8ioq0bfDlltc/MZwPAdflJs4loblkJhtFg59z3EHGKLikIgi3T6bSKDGoWzHw1AJyrBRO3v70Tt7/fV1Lce7+jiPxV5w5EPKnzix7wVSHWuzKZzHPFPTnnLkHEy1X0mO+7t5bLdimrZN0DmVMk7uwaM2bM+DPPPPOlYhccABh0oUg2m50cx/Ft+XWULXDKH68PAsDtALB+rcU8A+E/3OaKCDLzg4j4/nLE5AVnPxH5YRRFH+uNCzOH+tZUt7rXXntt3wsuuGD5cONn61mdgPf+YRHZL47j/TOZzK/L4VMQdHd1dU2YMWPG8+XMrdXYbDa7SxzHfwKAp4mo3Af+K26TmZcAgLoSfZaIrqw4UZkTvfdpEVFX8Z8S0UdKmV4QJiXOw6cS0bf7m8PMzYj4qIjsJiJ/QUR1uCx8TlfsJtxfXXvdCBiBwSPgnHsWEd85kPvE3rrTexbvvX4+bCYiP4ui6MODt4r6z5x85k5KPnP1Xlq/j50ShqG6d78d3vt2ETkr+fx4Ko7jkzKZzKNDuaoFCxas19zcfKeITETEnzU3Nx85derUFUPZk9Uun0AwV97+PUDZswXmxrNxdtnzqjih6HdK84nonCqmtlRGwAgYASNgBIyAETACRsAIGAEjYASMgBEwAkagXwImfOwXkQ0wAkbACBgBI2AEjIARMAJGwAgYASNgBIyAEWh0As65UxCx+yHygYrEGo2F9/5kEfmO9o2IXwnD8DONtoZq9VsQ8OXzHUVEBQFatUr0mSebzZ6ROHJ9I38szgrD8PpKCt9www0bLF++/Oa8a+RviajbqbGSKHJuUNHjxzKZzA+L8yRiwSMTJ8heHemKxrUm76vLKqlfqzne+x+JyLFaT0QOjqLofu/9l0XkwoEej1LXwMwq9rkDAHYAgHOIaH6pcwvj2traNguCQHO8FwCmE1FbuTlsfHUIMPOsxGHtKgC4jYiOKiWrc24yInZfdxBxYhiGD/ac19ra2jRhwgR1e3yniJwbRdHXSsltYxqbADP/BQB2yuVyO0+fPr1b1F5qeO+XichGb7755rjzzjvvlVLn1XKcijaamppeTwSInYkAcVStahce0k82GqipEDB/rX5B11nqMU0ErJQ4EjsAuIWI1IW432DmTwPAVwBgZX7w6KJJhxLRvf0msQFGwAjUDYG8QDEuNISIO4Vh+GQ1GlywYMGWTU1Nz+RzLSAi3RhnxEbRfRykUqk9WlpaVnOt995/Q0TUZVE/k08ioj8OJaz29va9c7mcfgfYXESyURTpJhkWjUJgrnwgAHhAvwJU2LLEARwI5+EvK5w/4Gne+9kiMkdEroqi6IIBJ7QERsAIGAEjYASMgBEwAkbACBgBI2AEjIARMAJGoAwClf5irYwSNtQIGAEjYASMgBEwAkbACBgBI2AEjIARMAJGwAgMHQFmVoGQPiS4GQAcSET6wNmICOfch/VhfwAYCwCLiWjaiFh4L4v03h8jIspCo6bOT1qQmfcAgD/ozyKyMIqiGZUeC2ZWV5KPI+J/EPGYdDr9UCW52tra9g6C4Hc6FxG/FIbhxcV5rrvuui1GjRq1mvtjvn8d3z1URJZGUfTxSurXak4Pl81MGIbOOTcbEefke/g0ERV+HrS2vPe3iMhRiHhdGIYzKynEzCpiPhkAzGmjEoBVmtPW1rZ1EAQqWpxQjkMfM/88L1huI6LpvbVTEGqJyOOrVq3aZ+bMmQVBU5W6tzT1SICZ1Ylr8yAIxqfT6W7BXKnBzOr6NHrlypVj6vl8YeaXAWAcAGxBRB2lrm8g45h5fwB4CBH/LwzDgovaQFKWPNc5dyciHo6IF4RhqCLpPqO9vX3jXC6nLtTrJOLH9yXix+7P575iwYIF45uamtSJbHxenLNTYTwiLgnD8Mz+ctjrRsAI1BeB/EYZf893tWzlypUTqnVtd84dgIjdmy6IyMwoiq6rr9XXthvnXDsiqrOjitQ3nj59+rLiDpj5WwDwCUT8eRiGh9S2uzWrMfNJALA0f/w+E0WRCt8tGoBAMFd0E65TeraaghjGBcthuYz+x1vxqNcBYQNAeCcINPeyrCXxLByyz/XCJlKIeEUYhp9rAOzWohEwAkbACBgBI2AEjIARMAJGwAgYASNgBIzAMCJgwsdhdDBtKUbACBgBI2AEjIARMAJGwAgYASNgBIyAETACqxNg5nXzoseDEPHiMAy/NFIYLVy4cM9UKqVCv63LcSQbjnyy2ew2cRw/rWsbKqEeM0u+/kNRFB1QKWfn3DWI+Kn8/OOJ6EeV5ir0lAiC70kEwYf1zJMIsP4LAJv0kf9BIppYaf1azCty0NJy3WJBZtYHRr+u/1ArF1RmVtGLOgTe3dHRMam1tfVtN59SOTjnLkPES0Xk51EUDfnD16X2PRzHee+vFZFzEHFhGIYliZi996eLyJI8j12ISB3+Vot58+atM3bsWHV7VKH+2US0YDjyszWtSYCZ3wKAMaNGjVpn6tSpKmQsNZCZY0SUMAyDUicNxThm/j0A7JVKpfZvaWn5dS16yLunqYB/AgC8n4gerkVdreG9nyYiixKx871EdGgpdZlZHV5nlvPZxMwqfFHnxxcTYf0mIpIqqlWSgLKU3myMETACtSPQ3t5+dC6XU3d3jQeI6MBqVXfOnYiIN2o+ETkpiqLvVyt3I+ZhZnXQ+wAAvEBEKiJfLZhZhYYqOPwyEV001Gv03l8kIldqH4h4YhiGNw11T1a/fwKpufJrAdi358h1sPPFzYJXN+uCYMWL8UZ/65RgVX6TiG17jkWAB3OzcMi+ezPzFbqBFABcQkRf7H/VNsIIGAEjYASMgBEwAkbACBgBI2AEjIARMAJGwAhUj4AJH6vH0jIZASNgBIyAETACRsAIGAEjYASMgBEwAkbACNQZAWZmAAhV/EhEk+usvcramSN7BghHSAD7o0D3g28C8AAiPBzn4A64AB9P1q0P+KvoUR+uewQAJhORithGZDCzOqaNUjckItq51hCY+V8A8O5E+PY6EW1Qaf3E1esziatXt3gXEbudCweQ6xkA2BIAXiWijXrmYWY9b/bpI/8zRLRVpfVrMc85p4Ln+/K1bkncs45J1nVk/r2hwpB2IkoPdi/e+7SIeAB4BQAO6E3w1l8P3vtTReSGvMvn/ul0+h/9zbHXB4eA9/5gFZ+qyGjlypU7zJw587X+Ki1dujS1bNmyxwFgZxG5IoqiXl1SmPk8AJgHAL/v6OjYt7W1tau/3PZ64xNYvHjxmFWrVqnwcQURqdtfyZEXy74JAG8RkW72ULfhnLsFEY+qtdDGe/8jETkWAM4hovm1AsTMmwLAf7ReEAS7ptPpP/dXu729fWIul1NncnUA3Y6I9Nj2Gc65XRFRRaXqDqUucdurK7OI6P+ui6KoIofh/ura60bACAwugWLHcgC4logKG58MuDAznwsAV2uiVCr1wZaWFhX/jdgociReYzOY/LX8ZwCwh4hMi6Jo8VCD8t63i4g6VXYg4uQwDPUzwKKOCQRzpeB6vXqXCI9ujMvHr49vTVghza+8EG/4FCA0gcBeayxH4KV4Nuq9xZBE0UY+s4lo7pA0YUWNgBEwAkbACBgBI2AEjIARMAJGwAgYASNgBEYsARM+jthDbws3AkbACBgBI2AEjIARMAJGwAgYASNgBIzA8CbgnDsfEfWBrDeSB7PWb/jVtsqoYD24ArDbNW5trk5xAPFVX1tv8R5NkJsEACq4O6ISoVXD88ovgJmfBIAdEsfPVYnj5+har4uZ1a3l6Hzdd1QqQG1ra/tkEASFB20vI6LWStfCzD9MhFXH6fyVK1du2FO4xczqUDWtj/y5VCq1WUtLiz7AWZfR1ta2WRAEKg5UIdBviWif9vb2/XK5nAqC1c3lB0R0wmA3nxdf3qF9IOKxYRgW3HtKLt3W1rZfEAS3q/tmEAQfTafTPyl5sg2sOgFm1nPoGHVYI6I5pRQoEjS+GsfxjplM5sWe86699toNRo8erW6P40QkE0VRxcLmUnqyMfVDIJvNbh7HsQrdenWb6qvThQsXjkulUnotXkZEG9fPqtbsxDm3ABGnA8D5RNQtuKlFMLO6E6lL0TeJ6Ixa1CzU8N7fJiKTReQzURSpM2O/4Zy7BxEPjeN4aiaT6XYn7i+cc+2IeBYi/kNEtikanwOAnYjoqf5y2OtGwAjUHwFm/gUAfFA7C4KgJZ1O6z16VcJ7v0BE9Jqssf1Ivk4UC9UB4Boi0o0o3g5m1mOg4se3EHFSGIYPVuUgVJiktbV11IQJE+5OHIUPRsRfpFKpI88666zXK0xn02pAIJgrHfnvoKtXQ3gMBLo2C17tdnh8Md7w6ToWPurmEep0b670NThnrIQRMAJGwAgYASNgBIyAETACRsAIGAEjYASMQM9fpRkRI2AEjIARMAJGwAgYASNgBIyAETACRsAIGAEjMMwIZLPZyXEc36bL6uzs3PTss89+qaGXeJXsHCDcCAC7l7KOdwYvQ8uYn6zYoul1FUnpA7MjMpxzP0DE43XxcRxvk8lkVFRUs/DeXyYil+YLHk5E+oBq2eGcOwIRVTCnbk5MRFHZSfITigQg6gR1WBRF9xTnYuazE4Hddf3kP5CI1JGqbqMgeFUnFCLaQhtNnPruTZz6PgQA940aNeq4qVOnqgPjoEVezKSix73LEckVN3T11VdvtO6666ro8YBau5UNGpgGTuy9P11ElqiTLhHtV8pS8iJcdXpTUdpaBV/M/GkAUGFUt1C3lNw2ZngQWLhw4U6pVOovlbgS5x2e/6/4WlevVIpci9cQlQxmz865jyCifv7+hYh2GcxaPXMz85kAoOLF+4hIP3/6jba2tnQQBOoSXLJbeTabPTCO4/vzyXXTC3VkFjWITgzdLieiwr1Iv/VtgBEwAvVFgJlfAIDN8l1V9R6cmXUzjcNE5GlE3KMUl9n6olO9btra2vYOguB3mlFEWqIoWk1kWnRt/g0ATKp0M5tqdey9301E7kwc7N8lIl+PomhqtXJbnuoTwHlyOwroxlQ942ndvGK1f0QYBwLdQlAWYNYAACAASURBVMjiEIC7ZBYeUf3uSstYcBrt7f1RWgYbZQSMgBEwAkbACBgBI2AEjIARMAJGwAgYASNgBConYI6PlbOzmUbACBgBI2AEjIARMAJGwAgYASNgBIyAETACdUiAmbfTh8XV5Q8AjieiH9Vhm6W31CpjgvXh8cSpSNdVcozBrufffK1pK2jFVSVPGkYDnXOXIWL3g/4iclwURerSVrNgZnVUVGdFrX9xFEVfqqS49/49cRzfjIhbIuKPwzDsdmqsJPICSn1vQOKAeXHigLlaT21tbRODIOhT0IiIYRiG2Urq12qOc+5eRCwITHZRx1Pn3JcR8UKA7vfScbVwtWHm7yRCm5OTB5LbiShdyfqdc99ARHUoG5DgtZLaNmd1Asys7qHq8LOXiBwTRdEtpTBiZnWaU8e5v3Z0dOze2tra1XPe/PnzN2lublZh9noAkCai9lJy25jhQSDv6vowIv46DMP9y1nVwoULt02lUurm9zQRlXWfUE6daoxNBOmfSO7NvgUANxHRidXIWUqOvID8WQAY29TUtPNZZ53111LmVWNMe3v7xrlcrnvzDUTcPQzDJ/rLy8wb5h279b/vJ6KH+5ujrxfcnIMg+GscxzsVzekYM2bMHmeeeWZjbwJSCgQbYwSGIYH8/cfy/HVkFSJul06n9Zo24Fi6dOmoZcuW/Q0A3g0AtxHRUQNO2sAJmPkkAFiaX8IaIlPv/VwROR8RvxWG4WlDvVTv/fEi8gPtQ0Q+F0WR3nNa1CGBYK5cCQAXrdEaQicI6Pv5NUBAENgAAN6Z3/Co5/DL41n/+/3GUIRz7gZEPBURTwvDUO/nLIyAETACRsAIGAEjYASMgBEwAkbACBgBI2AEjEDNCJjwsWaorZARMAJGwAgYASNgBIyAETACRsAIGAEjYASMQC0IMLM64x0tIvOiKJpVi5qDWSOYK1cDwLkV1RCYG8/G2RXNbeBJ3vsTROT7ugRE/HwYhl+o5XLa29u3yuVy3e6SidDh+4nQQR+iLTvUMVBEbhYRdZZ7OI7jYzKZzItlJ/qfIGJTAPhPfu6PiKjbCbMQS5cuXWfZsmWvJ85QqT7y19Slq8J1fhMAuh9ERsQTwzC8yXs/TUTUteWtOI4nZzKZn1eSu5w5zNyaPIP8+bxQ7iOVOOgUuXM+QEQHllPfxlafgPf+EhG5XK8tURSV9J52zu2KiAWh0yeJ6Bu9dVZ0rB8movdXv3vLWM8EmPmjiavrXQBwNxEdXk6vRefYn4hot3Lm1nrswoULD0ylUupKWLJjarV6ZOafJa6Lh4jImVEUqWtrzaJwX9rbhgNra4KZ5wHAeYg4LwzDku5le2y48DwijlfDawAIAGA2Ec2t2aKtkBEwAlUlkHf30807NJ4komJx84BqFQno9d75qjAMLxhQwgaf7L2/VEQu02UEQbBtOp3+R/GSvPe3icjkofiO2Rta7/1sEZmjryHiKWEYfrfBD8HwbH+ObBMEoA7woytc4Ko4gJ3gPOz+HcNQBDPr71dOKHzHHooerKYRMAJGwAgYASNgBIyAETACRsAIGAEjYASMwMglYMLHkXvsbeVGwAgYASNgBIyAETACRsAIGAEjYASMgBEYdgScc3MQu4V+NX+oflBgzpUPBADqwFfp7/EkDuBAOA9/OSj91WFS7/2OIlJwc/oBEZ1Q6zaZ+TUAWB8A/kZEO1Zan5nVpfIYRPwXIh6TTqf/MIBc/wWATQDgGSLaqmeexInrybxL6tpKrCGWrLSXwZrHzOpg+Zl8/kuJ6HJm/mDeAXa9WrlVZrPZU+I4/rb2kbh1vjeTyTxa7pqLHGdeyeVy75s+ffrT5eaw8dUjsGDBgl2amprU7XFDEdkpiiJ1R+o3vPdtIhIBwP1EdHBvExYsWDC+qalJH2IeLSLToiha3G9iGzCsCBS9328koinlLC4R1b032ezht8lnxe+I6H3lzK312KJNAZ4nogm1rM/MXwGATwPAfCI6p5a1nXOnJQ5tKsovWcTunDsAEfWao5/d2xPRq6X07Jy7HxFVKP/HxFlzj6I5j3d0dOzdm+NsKXltjBEwAkNPwHv/SREp3CNU9b7cOXcQIt6nq0TEWWEYqvh6xEaRa/sbALAxEXUWYOQ/y1RMv229CA2Z2QEA6WdG4h49OQzDR0bswavjhQdXycWA8MWKWhS4MJ6NX61obpUmMfOtye/ZjgSAo4jotiqltTRGwAgYASNgBIyAETACRsAIGAEjYASMgBEwAkagJAKVPjBVUnIbZASMgBEwAkbACBgBI2AEjIARMAJGwAgYASNgBGpFwDl3FiK2az0iGha/9wrmioqnTlmDIUInCDwHAq+tE6xaf11Yuc0rMBZyoqY+a8SSeBaeWavjMNR1mHk5AKwLAH8hol1q3Q8zqzhRxQY5ImqqtD4nloEAECYOUatE5GgiunsAuVQ8cUD+vaEniRTnYmZ1GlPHsbVF3QuJmVnP8a/nF3A9EZ2ljplxHN8OACoMmpO4LqroZVAjL0K6AwA2E5GToyj6XrkFnXN7IaLmUGHQ4QM59uXWtvG9E2DmLAC0JILmuURUkotuNps9MI5jdbcDETkmiqJbeste7A5KRBPtGIw8Asys55aeY+1ElC6HgPf+AyKimxs8WO/nT2trazBhwoScrq+jo2N0a2vrqnLWOpCxBSfoRBDy6zAM9x9IrnLnLl68eKNVq1Yty8/bM9mQQUWJ/YZz7k5EPDyO4zCTyej50W8U3wsDwMsq2Ml/5ut9cZqIuu+TLYyAEWhMAt77RbpJQr77LxPRRdVaSfHGHcnmLacmm7d0b+IxUoOZHwOAPUXkoSiKur9HFcJ7f7iI3AkAL6RSqUktLS1lb3JSba7M/JNEYH8YIj4UBMGRLS0t+hlgUU8EWqUpWB/0XNm9zLaeiLeEvWAKdt9DDVUkGwr9FAA+LCKHRVF0z1D1YXWNgBEwAkbACBgBI2AEjIARMAJGwAgYASNgBEYmgWHxANjIPHS2aiNgBIyAETACRsAIGAEjYASMgBEwAkbACBiBAoH29vaJuVxOHz5UV7edwjBU97qGj9Rc+bUA7NvLQtT9bdk62Dl20+D17QKIm1+J113+qqw7tudYBHgwNwtHhJiGmf8MADsDwFtEpOLHmob3/gYROVWLishuURT9qZIGnHOXIeKlOjcIgjPT6fSSSvLoHO/9tSLS7W6VSqX2b2lp+XVxLu/9XBE5HxG15+6X9L/6//PRQURbVFq/FvOYWUUsD+Vr3UlEk/RnZv4uAHwcAKrqirO2NS1ZsmTsihUr7hARddvqdpwsd/1Lly5dZ9myZSp6VHfA84no6nJz2PjqEih6uP2fRLRNqdmZ+fuJ69oJiLg0DEM9D9eIBQsWbJl3ewxE5Mwoiip+r5fal42rPwLe+9kiMkdEroqi6IJyOsxms4fGcXyPiPwsiqIPlzN3KMYy878Tgee78i6GT9WqB2Z+NwD8K/+5Oj6dTr9Qq9r5z6MfAsBxIvK5KIquKKW2936aiCwCgJ8S0UdKmcPMzYj4qN6DJPV+n3z+vacwDxF/GYahuiBbGAEj0MAEvPe/EZFuh18R+UQURd+p1nKSDWT0M6jgKndo4lZ9b7VyN1qeefPmrTN27Fh129XrajYMw7B4Dcx8buIEfrWI/GLdddeddMYZZ+jmO0MWzrkdEFE3ytlaRL4VRdFpQ9aMFV47gWtkpyAH+h2hNPEjwh9igBPgfPz7UGP13j8gIhPjOP5gJpPRTTcsjIARMAJGwAgYASNgBIyAETACRsAIGAEjYASMQM0ImPCxZqitkBEwAkbACBgBI2AEjIARMAJGwAgYASNgBIzAYBBg5k0BQIVC+wRB0JJOp/Uh8WERwVxRp4ZxaywG4VEQiCcEy3YehbmxK6Xp9Rdlw3/Gguo0uHoIvBTPRmU0rMM5dwsiHqWLTKVSO7S0tNT04UBmnpUIb6/S+oh4RhiG36wEODNnErfAhfm5FyYCzsLDx2Wn6+GCeA4RzS9O4pw7DRHX6LNYBJnL5babPn26Cm3rMm644YYNli9f/jd1WExEZn8koj21UWb+QuK6+TkAeAIAJhPRM4O9gIIr4EAeNvbeexFRx7du18rB7tny90/AOXd3IhhS0VHJbmnMfBwAqNAJ+no4OBEpfREALtaH5qMoOqj/bmzEcCTgvb9cRC4pRxRX4JDNZifHcXybiNweRdGR9c6HmbsdiIMgOCSdTv+8lv0y82/zDsDHE9GPalm7yEmtZGfORYsWrd/V1aX3Mvr5diARPVBKz8ys7sZfAYBOdY2O43hs0WYGU4joxlLy2BgjYATqlwAzF39HfB8R/a5a3XrvrxGRT+ktDADsRkR/qVbuRsuTFxMWNlT6FBFdW7wGZnaJiTFV4tg8GCyYWe8DbtXcIvKFKIo+Pxh1LOcACbA0B2+AbpCjQuNgLdlygDAnHguXAmHnACtWZToz/wYA3hcEwT7pdFrvqSyMgBEwAkbACBgBI2AEjIARMAJGwAgYASNgBIxAzQiY8LFmqK2QETACRsAIGAEjYASMgBEwAkbACBgBI2AEjMBgEGBmFW6po8E3iOiTg1FjqHIGc6UDAMavUR/hMRDoGh+8siOCBP+VDZ/uhCAGgb3WGDsChI8F8ZCuHRFPDMPwploes4LjVr7mNUR0XiX129rajg+C4Af5uVcT0fmV5NE53vvdROTx/PxvEtEZxbl6vN5rmTiOj85kMt0Pz9ZrFAlZXurs7Nzp7LPPfsl7f7qIqHPeKhGZHEXRPYPdf8GxDQD+2tnZOVH7KLdmUY6Hiej95c638dUnwMzq7sMAcB8RfajUCs65+xFRnT/biGh6b/MWLly4bSqVKjjenUpE3y41v40bXgSY+ToAOBsA1hCo97dS7/0JIqLOQTcR0Yn9jR/q1wtOvEPhcOq9bxORCACuJKLP1pIFM28IAK/k71P2DsNQ3Rj7DWbWDRVmIeJ1YRjO7HcCACxYsGB8U1PTo/n7x8cSEfZeBSfnRhHIlrJOG2MERjKB+fPnb9Lc3PzfPIMXU6nULi0tLSqGrEows97/q4juiTfffPOD5513Xvf1ayRGj+95RxHRbcUcmFlF/OrU/mkimjPUjApOlPnPm4o34xnqdYyI+vNkjyCGSYIwEQEO6P7uCvAICvwqDuA2OB91A5+6CWbW3y3shoi7h2FYV73VDSRrxAgYASNgBIyAETACRsAIGAEjYASMgBEwAkZg0AiY8HHQ0FpiI2AEjIARMAJGwAgYASNgBIyAETACRsAIGIEBEZgjewYIR0gA+6PARM0lAA8gwsNxDu6AC/Bx59wliKi75T9NRNsNqF4dTsZ5cjsKTOqlNXXgW7bavyOMA4Fte44VgLtkFh5Rh8urSkve+5NF5Dv5ZJcT0aVVSVxikoULF45LpVLdDxoPxLXNOXcAIt4MAJsi4nfCMPxEiS30OoyZ3wAAdXn6QxiGawhimfnFRB/xjj5q1MXDu30xYGbldbSOCYLgoHQ6/Qtm3j/vADtORDJRFKkTy6CGc+7o/LHTc+ADURT9qtyCzrljEVEdyN5obm7ea9q0aXXrslnu2hp1fF5UoO50O+ZyuYOmT5/+i1LWks1mz4rjuD1/Xu6aTqf/3Ns8ZlY3V3V6uZeIDi0lt40ZngSYWYXap1fiFtzW1nZqEAQ3IOK3wjDUTSDqOpxzcxBxNgBcQkTqeFqz8N5PExF1Bf8pEamLa02DmVWgegIifj4MQ3Ul7jfa29v3y+VyD+fv+XYkooLQqc+5zKyOj+r8+B8A2AgAmosmHE5Ed/db3AYYASNQ1wSccwch4n35Jh8hov2q1fCSJUvGvvXWWyqg3iEROX0/ETmdVK3cjZjHOTcVEa/X3hFxNfG6c25XRPxZstnF5iJyXBRFPx7qNRZtqPAqIk4Ow1DvZy2MwIAIMLO6UOvv3LYnosLmLQPKaZONgBEwAkbACBgBI2AEjIARMAJGwAgYASNgBIxAqQRM+FgqKRtnBIyAETACRsAIGAEjYASMgBEwAkbACBgBI1AbAq0yKlgPrgCEWapnWkvReNvUCzefv84tx6UgBiIalr/nCubKlQBw0RoMEDpB4FkAeA0QEAQ2AIB39niwvTDt8ngW1lQMWJsTZQ1Xw5uJ6Nha1S7UYeZ/A8C7AOA5ItL/lh1tbW1bB0GgIr49VATV1dV1zIwZM1S4WFEwszo87ZmIHt5MnEfG9kzivVcRRffD0eoC1UswEakrVt0GMy8EgEy+wYiIOC9CvSMRPu4vIvOiKNJryKCG935HEdGa28ZxPDWTyXy93ILZbHaXOI41x1ZBEByZTqdvLzeHja8+gYKTLCIuCcPwzFIqzJs3b52x/4+9N4+Pq67+/8+5ky5QQMoilEUQFWQXWQURARFaCihgEdkszdxzpwU+dkFkjyCbJWWRZu77TtpqRcWioKyCCgoI4gIIouhXFAUpKlAFSmmaued3T5jpb5qmZO4kmUnS1/sfSuZ9lvfzTu6Sx329X2PGmJPb9sn5+DIRuaCnuLa2th0ymcwzpd/BzwZB8N1q8mPO8CRQFnGr6tFBENyeZpVhGE5h5nZmnuf7fnOa2EbMdc6Za+F1ZkwsIlLPHtrb23cpFotPEdH/li9fvtlZZ521vJ71oyiapKr2u57K1TeKojvNvVhVpwVBYNe+XkdJiGPnIhM8mivTzuUg2ywiCII+ba7QawOYAAIgUBcCzjkTOJvQ2cZNInJifxWuvFdh5ut83/9Cf+UeinkqNqzQ0jXEhOVdo8J9+bnOzs4J06ZN63HTi3quO9kMxp4tbPOjxzzPm5DNZv9Vz/qoNfwIOOfs709bJhu8bJXL5f45/FaIFYEACIAACIAACIAACIAACIAACIAACIAACAxmAsPyhbDBDBy9gQAIgAAIgAAIgAAIgAAIgAAIgAAIgAAIvAOBq/WDHtPNRLRLNZy29F6lA0b++bM3TfvI8BSNzNb3eh7Zi5OjquHRw5yO2KMdaDo/V2P8oA5zzr1GROvbS/0iUtV3pj8X5JwzB7iPWs4xY8a86+STT7Z+Uo0FCxaMXrFixW2qau5Tz2QymaOam5vNTaGmEUXRd1V1kgV7nrea25xz7iYiOqGc3ISPzKv8mfhOEZlYU/E6BTnnzieir1g5Zr7K9/0v2b/LrmlEdLuIHF2PdpxzJlIcr6pXBEFwXtqaixYtyrz66qt3M7Md/3NExFwAMRpMoL29fY9isWjuOPGIESO2Pf3001e+3P5OrYVheA4zX0lEL3uet8uaXjJ3zl1DRCYgaIjzXIPxonw3As45c+z6mKoeFATBA2kAOeemJU7BNyQOvnMTN8Az0sQ2Yq5z7lNEdKs584rIhHr34Jz7f+ZUFMfxoblczhy66jbmzZu3fmdnZ/k+Yc/kOvVYNcXz+fznPc9bQEQ/F5GPVxNjc8IwNEHsFHNFZ+b3qurKi30mk9m3ubn5V9XmwjwQAIHBSyCKoptV9fjSffHbjrKzdTeP6Qj1aF9WOsA+U6KHmOnRuEh309n8+2pWFIbhocz8k9Lcc0XE7nHW2hFF0e2qas9JT4mIbTKzclQ8n9y7ePHi8S0tLXEjQbW3t29TLBZ/bK6dqrooCIKVz3+N7Au1hy4B55y5Tm+8YsWKTc4444xXhu5K0DkIgAAIgAAIgAAIgAAIgAAIgAAIgAAIgMBQJADh41A8augZBEAABEAABEAABEAABEAABEAABEAABIYjgRYd7a1P9hLm+1Iu79n4ddqJWrgjZdyQmO5drecR02U1Nat0TjyLh6WQyjln3xVzMFoqIuvVxKcPQd0cBw8RkftrSVch1vsfEU0UkYdqyWMx3VxfPi8i36jM5Zy7MNFDXlL5MxM9Vrg+PiEie9Ravx5xYRiewMwm3rRxo4icUlp7eW3PxHE8PpfLDbjYt0K89gMR+XQt63fOmWBpWhpXwVrqICYdgTAMb2Tmk1T1wiAIukS2vY1CobBVHMfmJrchM8/0fX9OTzH5fH4Xz/Nsngl3j/d9//u95cbnw5tA2aXX87zds9nsk2lW65wzZ9urk00AWkVkVprYRsxta2vbM5PJ/KZRGxaEYfhtZj5RVb8UBEHZJa1uKMqbE6jqJUEQXFxN4cRlbF0i+lPJXbrq+41CoXBgHMddQlpV/TMzb19xzc+LyNRq6mMOCIDA4CfgnDNn15061aPZy4655R/xpiYy99bQeUxMX43H0EUkvKK31RUKhVPjOC4/U6z2fNFb/HD73DlnG9TY3yu+LSInVa7POfdNIjrZNiQQkTMbvfYwDA9j5nvslrPWTVoavQbUHzwEnHNv2H5P66yzznqnnnrq0sHTGToBARAAARAAARAAARAAARAAARAAARAAARBYGwhA+Lg2HGWsEQRAAARAAARAAARAAARAAARAAARAAASGAAGvVcsOWOm7VWqNZ/Ggf+E//cKSiBZt8tanx6t1wayo8XS8Ne1Ok7hYU91BHBRF0Z2qWnaK2lFEnqlnu1EUZVU1KtWcJSKttdRPxAwmSj3bYlX1M0EQfK+WPBZTKBQOieP4p6VcbUEQmAvYypHP5yd6nnf7O+R/eeTIkVtPnjz5rVp7GOi4MAx3Z+ZfEtFoVb0vCIJDrWaFGLLoed74bDZr7iYDOqIoClQ1r6qvZDKZD2Wz2RfSFnTOnUVE1xHRYyKyZ9p4zB8YAhWOdH8UkZ2qrVLx+2zigz1EpEcxQVnsSkQ/EpHx1ebHvOFLwDlnQu1tMpnMts3NzX9Ps9IKh6nLROSCNLGNmDt//vxNV6xY8W8iek1E3lXvHpxz5rRq95u3iMhx9a4fhuHxzGzO5r8WkX2qre+cM5HmF5k59H0/lyLO3DU/xcxPqmqlO9mypqamPaZMmWKCSgwQAIFhQKAlv2hp+1uHrvtivFG1q3kqJjqeZvKfewtwzpmreXkjnsNF5N7eYobr5/Pmzduis7Pzn7Y+VT0vCIIrymt1zo0gInMM34uIzhQR2+CkoaPCGdo23Jji+/78hjaE4kOWgHOuk4gyIoJ3zIbsUUTjIAACIAACIAACIAACIAACIAACIAACIDB0CeCPUkP32KFzEAABEAABEAABEAABEAABEAABEAABEBg+BFp1f4/InO5q/XuVxh4dSNP5F8MHSsVKrtUdvCKZKG6XqtbH9GRMdBzNYHOkGFajm1jws0EQfLeeCwzDcC9m/rXVVNXvBEHwuVrqh2E4g5nLgsk+vRibOA+aeORlImpi5gd93/9YZU+lF3RNWGMv465p7Ckij9WylnrELFq0aOSSJUv+UHJYeUZEdrS6zrkPE9FdRLQZM0/zfb9toPtxzh1MRHcT0SjP8w7NZrP3pa0ZhuERzGw5lptzaeJc+WzaHJg/MASccw8S0UfTiJGjKPqQqppA3V4qn+z7/td76i6fz+/heV759+zTIvKDgVkFsg4lAokY77+JGM/O4xuKiLn/Vj2cc+ZIej4RXSAitblDV12tfyY655aZgP3NN98cO336dFt73UY+nz/A8zy733xeRN5Tt8KlQrNnzx6zwQYb2DHOqOreQRCY+2Wvo+Le43Ui2kFEFvca9PY10lzfTPxow0S12zCb8Zfa/faVInJuNXkwBwRAYJATaNHRI9aPnymSt03KTp+NX6edqIU7eouLomiuqppT7NJisbj/1KlTUzkU95Z/KH3unNuXiGwzForj+ORcLvetcv/JBj17q+r9RLQOEY0fDCLRCpf6N5l5gu/7Px9KvNFr4wm0tLQ0jRs3zjZ16UzuN9/pbwqNbxYdgAAIgAAIgAAIgAAIgAAIgAAIgAAIgAAIDEsCtb5INixhYFEgAAIgAAIgAAIgAAIgAAIgAAIgAAIgAAKNIeC16reJ6MTVqjOtIKV/ktJro72O9cbQ8u3+S2OoqF5PjS6MZ/JpjVlBHao6HeG9QZeWHAJ7BEBERWKaHY+hi0i4R7exOnQ6YCWiKDpFVRdaAWa+wvd9cx+p21i0aFFmyZIlrxHRun1x6XPOmViy/IJsn126nHPm2LQ9ES0WkS26A6n4vEdWqnpKEAQ31g1kDYWccz8jooOI6PWmpqa9zaVq7ty56zU1NZl48KOJYOjaRDA0vYbUqUJMRFosFu825yxmzvm+H6ZK8LYQ5X0lseb2qvqpIAh+mDYH5g8MgSiK/k9Vr03rxuicm0dEpxPRT0XkE2vqzjnniMgnojtFZOLArAJZhxoB55xaz7U46Djnrk7OizOJqGb34Xrzqrgm7Za4Lj5Vz/olNy5z6H03ETVE8B9F0bdV9URm/orv+xdWu/4wDG9n5onM/AXf980tuKoRhuEDzHyguUwm5569K4JeiuN491wuZw6cGCAAAkOYgNeq5mRrjrbph1JrPItnVRPonLN71qOJ6DcjRoyYcPrpp/+nmrjhOKfCwdeeSz9eKSYMw/BUZv4GM/+xWCxOyOVytgFNQ0eyWcxtRHQUET3led6EWtzqG7oAFG8ogdJzt22+8IaIrN/QZlAcBEAABEAABEAABEAABEAABEAABEAABEBgrSQA4eNaedixaBAAARAAARAAARAAARAAARAAARAAARAYXAQyrforXfVl7HKDfyWiJSM4Hvlu778faKJ49EvFDV9aTk2bd18BEz1cnMkHDK6VDUA3c3RXL6bxynQAE32EiDqU6Nes9Ejs0Z00g58egKoNT1npqJaIFW5P3Antpdu6Dufc782dz76TIrJRLcXz+fwhnufZi6djmHme7/vNteQpxzjnzO1wvP2/53lbd3+JNQzDHzHz4eX5zGxOlStLMvMlvu9f3JceBjrWOWci0S5nTVU9LgiCW+zfFWKzuonInHOLiOgzfRFaRlF0u6qa6O18Ebl8oPkhf3UE8vn8lp7nPUxE74njeNdcLme/772OMAwPZeaf2ERmPsb3ffv9Xm3k8/l9PM97tPQ9PjoIgtt7TY4Jw55AybHXXA//JyIbpl2wc+4GoRxc/AAAIABJREFUIpqWuP6eISJz08Y3Yr5zzn5fDk2EMxNF5M569+CcuyMRAR5JRFNFJF/v+mEYHsvM30+7gULF5g8Pi0jV97thGE5h5vbSuedfzGwOyV2uj8x8lu/7X6s3A9QDARDoRwKtur9HZE62tb73obFHB9J0/kVvXS1YsGDD5cuXP8jMuxDRD0Tk073FDOfPE8dmE5ua6JQymcwHmpub/1JebxiGlzPzucz8Q9/3zX23oSPZfGOcbdBBRDsy862+7x/b0IZQfEgRSO43N0nuN03o/HJyv7npkGoezYIACIAACIAACIAACIAACIAACIAACIAACAwLArX+AXxYLB6LAAEQAAEQAAEQAAEQAAEQAAEQAAEQAAEQGBwEvFZ9lYjGrtYN0+OkFG/m/e99o3nFhm/o6H+9ouu9REq7rzZX6ZV4FtsLWRjDjEBLS4s3bty4VxKx2YbM/KTv+6sf/wFec4VQwsR32wdB8P/SliwUCjvGcWxiJ3P8u3Px4sVHt7S0xGnzlOdHUdSqqjPs/3/eseOMm5YfOEI92peVugQR7/X+tXSPEc9tt3PmedrCe7VL8GjCx4oxX0Sm1Fq/HnHOuauI6IulWisdzaIoOkdVr0wEkX8mogki8uxA9xNF0aWqegEzP+j7/sdqqeecm5MInKar6neCIOgSc2IMDgLlY0NEN4jImdV2VeF+dLOITFpTnHNuPhFNJqLbROSYavNj3vAm0N7evk2xWDQnqL+LyLZpVxtFUbuqTlHV5iAIzHl00I/y74Kq5oIgSO2a29cFJg6bJvZvIaIFImJOrXUdc+bMWWfMmDEmdh2ZuMvuJyJdgujexoIFC0Z3dHSYIPt9cRwfkcvl7uktxj43l8tElP24qu6sqr9k5v0q7gdSiSirqYc5IAAC9SXgteq3iejE7lUzHNNYXkodmln8Wrzuf4hpA2LakpRG9NDhwngmn1ZN5/l8fhfP835bOoflRWRqNXHDdY5zro2IckT07NKlS3edMWPGsvJaoyi6RVVNHDpbRMrPMw1DEUXRQUR0r6qOVNWrgyA4u2HNoPCQIlAoFLaK4/h5InpBRLYeUs2jWRAAARAAARAAARAAARAAARAAARAAARAAgWFBAMLHYXEYsQgQAAEQAAEQAAEQAAEQAAEQAAEQAAEQGNoEvFZdTESruTgS0+9IqfPd3v+2y1Bx1OJ4oz8SUxOEj0P7eKft3jn3BBHtnoj8XguC4F1p4/s6P4qiK1X1HMujqp8NguC7aXO2tbWNzWQy5gT3UXN5ampqOmrKlCkvps1Tnl8oFE6M4/jbnepR4a1PPPpkcdu9zfSxp3xMSp8c+Ts6auRvKEMrdZb3ishKJ8ha+xjIOOfcWYkg+rpSjWtEpEvkWXbLMseqOI4nBEHwo4Hso1TzZGb+pv27u6NLtbXDMAwSp618o8S71fa5Ns6Lomh/VTWno5e33377cQcffHBnNRyiKJqkquXzwYEiYo5Lq4329vYDisVi12fMPMH3/buryY85w59AoVDYLY7j3xHRkyKSWtQfRdGNqnpSHMcn53I5c8cd9CMMwy8z80WJaOZyETm/3g1HUTReVc0t+WkRMdeyug/nnF1PTlbVK4IgOK/aBpxzVxDRl9I6RjvnTHBjGwnEzPyaqq50F8U5qVr6mAcCg5NAplV/pUT2HLDK2MhbumJ9XjbChM4v67v+/KaOfL200dB23ecy0cPFmZzGSfYIZi7fy1wkIpcOTjr16SoRFN6vqh/v7u5oDpkrVqx4OLlX3NHzvOZsNtvwDQry+XzW87zIyDRqA4L6HBVU6U8C7e3t7y8Wi7bx019E5AP9mRu5QAAEQAAEQAAEQAAEQAAEQAAEQAAEQAAEQKAaAhA+VkMJc0AABEAABEAABEAABEAABEAABEAABEAABAaUAM/Ru1hpfA9F/kpES1b5OdNYUlrthU0lukdn8hED2iiS152Ac87EgkdZ4Uwms2tzc7O5HdVthGF4AjPfVCpYs1tHFEU3q+rxRGQi34ki8liti4iiaHtV/dNL8YZ0w7IjXn9FN1i/mlxbeq9SdvSPaTPvfw0Te1TTp81JxK6fSsSut5bmf1dEPmv/bm9v36VYLNqL1lup6llBEHyt2py1zouiaG9VtZobl47dnWlzFQqFQ+I4thxNRLRzsp5n0ubA/IEj4Jz7fiI8OzYRPp4hInOrrRRF0UOqakIBJyLBmuLKIiciukVEjqs2P+YNfwJhGH6MmX9ORA+IiDkxpRrOue8R0XHMfLzv+/Y9HvSjUChMieO4nYhuTNx6T6l3w845cwd/gYhGjRgx4n2nn3663WvWdVRc454QkT2qLZ7P5/fwPO+xZDOGZcm9yQcTx8p/VBM7d+7czZuamh4vbTJiDpP7VsR9Q0Q+X00ezAEBEBh8BLxWfbUkaFy1OdYn3uO9uhuTejFx8fnixk/05wZCFedyiuPYz+VyhcFHpz4d3XjjjRssXbrUXOg36y7qd84dTET3EdFSz/PGZ7PZB+vT1ZqrhGE4m5lnEdGKkvj9J43uCfUHN4GS0+tTRPR7Edl1cHeL7kAABEAABEAABEAABEAABEAABEAABEAABIYjAQgfh+NRxZpAAARAAARAAARAAARAAARAAARAAARAYIgR8Fr1ciI6d7W2mVaQdr2c/hoxmXHdBkS0JRGN6GGJl8YzuxyEMIYJAefcNUT0BVsOM5/s+35d3azKAsNS/bt83z+yFrTOORPnnWGxqnpkEATmNFXziKLouY7Y26Zl2QkrXo3X6+l3YY25N/Fej3Pr/uy9X5ajqxJL1NxkHwLb2tp2aGpqelBVN2XmB33f/5ilu/7660eNHj36LlU9hJm/5vu+OUIO6Ci9yGyCxf2T89AMEbHvZKpRKBS2KokedxlK4qRUixzCk8MwPJGZv83Mv/V9f69qlxKG4VRmNpGkquouQRD8oafYQqHw8TiO7y99driI3FttDcwb/gTCMDyKmU3gf3siiD867YrDMLzTRAue5x2ZzWb7dG1JW7vW+c65TxLRPUT0cxH5eK15+hIXRdEDqnpgo5wy7Xo2atQo29hjHVXdPwiCR6pdTxRFP1DVY5j5bN/3r642zjlnjo/m/PgKM49R1dGl2OWqumsQBObkhAECIDDECHitapuqbL5a20y/W4dWjHq3978P2mev6TovLtEx/yGl1d2FlV6JZ7GJwlMN59zFSUCLBSX3UUcl91F3pEowjCYnm9zsnGxy07VBDzNP832/rbw851yOiNqSc/fjmUzGxI//avTSwzC8hZk/TUTPeJ43IZvN/q3RPaH+4CUQhuFezPzrZBOg34jIag6zg7dzdAYCIAACIAACIAACIAACIAACIAACIAACIDBcCED4OFyOJNYBAiAAAiAAAiAAAiAAAiAAAiAAAiAAAkOZwGx9r+fRH819p8ZldMQe7UDT+bka4xE2yAhEUXS6qs4rtVWz02JfluWcezFxchtnL4SKyI615HLOnZ+4/H3FYpl5iu/782vJU45xzpljyME3L98/vm/FLl5NuZRa41ldLh+DcjjnzJXqQ6r616ampr2bm5vNycZcIMPEMVOI6Ee+709gZh3oBTjn7HhNJqJIRKx26lHhJtgiIl9OnQABA0bAOWfC4YeJaC9V/UQQBD+tplgiyn4XEdnLvx9Q1SuCIDhvTXHOOXOMPSFx+rxZRCZVkx9z1h4CURSdoqoLieibInJq2pWHYfhTZj7E87xDs9msXR8G/Zg7d+6OTU1NJhT+m4is5uBdjwVEUdSqqjOY+Trf97s2WKj3cM59PWFwGjNf5fv+l6qtn8/nT/I870Y7B4nIPtXGhWG4EzM/Udo85LeJ2HbPcqyqXhgEQde9CgYIgMDQIsBz9C5WGt9D1+Zmu2RdXr7Bpt7rH7DP/63v+s+yeMSm3ecq0T06k4+oZeXOOXN6bE42eXnZ87wjstnsb2m27uYxHaEe7ctK5oxNSvQQMz0aF+luOpu7BILDbYRheAQz24YptivGp4Ig+GF5jc6564jINm25SURObPTab7jhho1HjBhhG3Psysx3+L5/VKN7Qv3BS8A591EiMrfSh0TkwMHbKToDARAAARAAARAAARAAARAAARAAARAAARAYrgQgfByuRxbrAgEQAAEQAAEQAAEQAAEQAAEQAAEQAIEhRsC7Ws8jpstqalvpnHgWf7WmWAQNOgIVjgLW2w9ExNwo6jqcc78oufx1LF26dMMZM2YsS9tAGIZTmLm9FHe+iJizac2j/GLxs8XN6Oplx5jor9a/72rs0YE0nW2Ng2pEUXS7qk4koreI6DARecgaDMPQBCqtRPSsuZv5vv/ngW48iqJzEkesKxPR2h+XL1++x1lnnbW8lpqJG06XQDMRPdZ6vGopi5gqCDjnTGx0RVpRonPuQiK6JDmsi0eOHPnhyZMnv9RTuUKhcFgcx10Oj2mElVW0jinDhIBzztyAzRX4BhE5M+2yytcqZj7A930T8Q76sXDhwjHLli17g4g6RSSVa3F/LS4MwxOY2UTJjyQurOboW/cRRdHRqmqimKdEZLdqGygJtk00tH0cx0flcrmqHdbCMGy3TRiIyK6hJoQqX5eeFpFdqu0B80AABAYPAa9V7fni3NU6YlpBSi+Y2eP6vGyTUdy55ZJ4DBWpx31TLo1n8kW1rso5Z47D4zs18/i5S0/65Rs02jYLWdMGLTExfTUeQxeR8Ipaaw7WuCiKsqoaWX+e5+3VJQQtDeecuR1/UlUvCYLA3DIbOsIw/Agz/4SI1lXV64IgaMhGAA2FgOJVEYii6BOq+mMi+omIHFZVECaBAAiAAAiAAAiAAAiAAAiAAAiAAAiAAAiAQD8SwIsW/QgTqUAABEAABEAABEAABEAABEAABEAABEAABPpAoEWbvPXJnN7Svnj9dLw17U6TuNiH6ggdJASuv/76USNHjvwnM29MRE+IyB71bs05961EFPA5q5vJZD7a3NycWiDonDuSiG6zd15V9WtBEJjDR83DOWcvol5jCa5481NP/iN+92oiiQzHNJaX0uiu95yVltNIWqJjqKg9vne8MJ7Jp9Xc0AAEVjg6WvbPi8g37B9RFE1U1dtLJSeKyJ0DUH6VlM65TxHRraUf7iYiT9VaE8LHWskNbFx7e/v7i8WiCcU29Txv62w2a+KAXsf8+fO36+joeJyZN1DVs4MguHpNQWW3T2b+TiLW7TqnYIBAJYEwDC9g5kuZ+Su+75ugNtVwzpmg4sPm3icij6UKbuBk59wrRLRRR0fHlmeeeaa5K9d1tLW1bZfJZJ418WUmk9ms7CxczyZKAkZzNF4vjuOP5nK5qu81nHPmzng+My/0fb/qa3mhUDgwjuMHSut8kpl3U33bPJmZT/R938SgGCAAAkOJwGx9r+fRH5NHhFE1tt0Re7QDTefnaoyn+fPnb/q3tzZ4aMHyg7d/Md6o2jRPxUTH00we8M1Mqm2ov+Y552xzDLumv9TZ2bnHtGnTujbIKBQKW9m9JzNvHcfxyblczp45Gzqcc3YNMQdi26TjrCAIbDMGDBBYhUD5eVxV7wiCAO6g+H6AAAiAAAiAAAiAAAiAAAiAAAiAAAiAAAjUnQCEj3VHjoIgAAIgAAIgAAIgAAIgAAIgAAIgAAIgAAJrJHCt7uAV6XtVix+ZnoyJjqMZ/BdQHR4EKkQcS3zf35iZ334jv07DOXce0Urn0f8TkevTlm5ra9szk8mY6HGLtE5yPdWqFCqo6remLZXtlWjv7nM39V6ndfltU0ITMjAzvamj6D/x+qulZaKHizP5gLRrG6j5FQ561vd5vu+bCx+1tbXtkMlkzEVmOyKaLiLXDlQP5byFQmFHVb1bVbdh5uN93/9+X2pC+NgXegMXG4ZhnpmDRN98qYhU7XIURdG1qvp/JsweO3bsvpMmTepYw+/thDiOu0S6zPxx3/d/PnCrQeahSiAMw9nMPIuZz/Z9f40i2jWtzzn3NBHtpKo7B0Hwh6HCwTlnG118iIj2E5FHG9G3c+53RGTCv6ODICiL6+vainNuPhFNVtWrgyA4u9riYRjuzsxPJNfLDlXdSURMxFnVcM6ZqN/E/b8hor0qghrisF1V05gEAiDwjgS8q/U84pXPL+loKZ0Tz+KvpgvqNrtFR4/aoPj/Vmhmq5R5no1fp52ohXu8l0qZa1BNd84tTJzqT+nukJfP5yd6nmfXnJdVdXwQBHYubuhIhPiXEZE9A9s96wTf9+9uaEMoPugIhGF4PDPfzMzf833/M4OuQTQEAiAAAiAAAiAAAiAAAiAAAiAAAiAAAiAw7AlA+DjsDzEWCAIgAAIgAAIgAAIgAAIgAAIgAAIgAAJDjIDTEd4bdCkR2QvgPVrVJQ4KRWKaHY+hi0h4xRBbIdpdA4GKl/Htpcs9fN9/op6woigar6omsrMxX0SmpK0/b968LYrF4m2JQ+GeqvqLZcuWTZw+ffp/0+Ypz1+0aNE6S5Ys+RsRbUZEj4rIfl6rmkPU2O45t868Qh6tqhNdRiPe+HfxXeutVl/plXgWb1JrX/0ZF4bhZGY28YeNG0TkTPuHqrJz7m5mPlxV24IgmNafdXvK1dLS4o0bN85e9v1kpQCzL3UhfOwLvYGJDcPwUGb+CRE9LyLvqbZKPp/fx/O8LpEWM0/xfb/8vV0thXPOxM/miHJjIkqyF98xQKCn70mBiJqJKCsi7WkROedM8LZdsVh839SpU/+aNr5R8yt+PyaJyM2N6MM5V2afSvzcn71WOBo/LSKpHM8rHGVXbhZQTW/dHI3NaW37cpzneXtls1lzEcUAARAYSgRatMlbn0xQnuo8QkRPx1vT7jSJi31Zrteq5kpv7vTph1JrPItnpQ8c3BGLFi3KLFmy5JcmMO/+HBNF0SxVnZ08bzy8fPny8WedddZrjV6Nc25R8n0wQduzJfHjsHPibDTjoVw/DMOTmfmbeK4ZykcRvYMACIAACIAACIAACIAACIAACIAACIDA0CYA4ePQPn7oHgRAAARAAARAAARAAARAAARAAARAAASGL4E5uqsX03hlOoCJPpK4EHQo0a9Z6ZHYoztpBpvLEcYwIRCG4bXMbC5qNj4vIt+o59IWLFiweUdHhwkMRyfubD9L3NkOTlu/JJozsdORRGQClCNF5Jm0eSrnO+cepre//y8vXrx4s5aWlthr1cVEtHn3vCZ8ZI27nB5tFJU7X9CNnyal3VfrYZAIH5P1fZKIzPVkpKreGgTBseVeoyi6XlXPZOYfv/jiixNaWlo6+8KymthyTSL6vogcX03MO82JouhcVb28+9r6mhfxfSMQRdGdqmqOjCfncrlvVZstDMMbmfkkVb0vCIJD1xRXKBSOieP4B6XPDxSRh6qtgXlrF4EKoUFNAkDn3ItENM4chkXErg1DYjjnbiCiaao6MwiCOY1oOmHnJ+ycqt4TBMERjeihJIx5hYje5Xnex7LZ7IPV9hFF0WdV9TvmPisie1QbZ/PCMHyAmQ8kIjs3fbQcm9Z5Mk1NzAUBEBhgAtfqDl6Rvlet+HGrzKt03IiHrrtm2jG1CRbLy2nV/b23zyW1vneisUcH0nT+xQATqnv6fD6/bSaT+X0ichzTfUOVKIraVdU22VkgIqfXvbluBefNm7d+Z2fnz4jow8x8z4YbbnjkpEmT+iSIbfSaUL//CDjnbJMO2zCiXUSy/ZcZmUAABEAABEAABEAABEAABEAABEAABEAABECgOgK1/gG6uuyYBQIgAAIgAAIgAAIgAAIgAAIgAAIgAAIgAAIgAAK9EHDOib2Hb9OYeY7v+zPrDc0590ci+iAR/UNEtqmlfsULrMviOJ6Qy+Xs5dGah3POXBVOLiXYT0Tedpqbo3ex0vjuiTf1Xqd1efnKHxeVV7ygGz9PStt1n6tE9+hMbojQo9xLe3v7NsVi8T5zKyu7WZY/C8PQBI/XJyLY5zo7OydMmzbNjs+ADuecOUqaGOff5oAlIv/rS8Eoij6hqj825xQiOjxx/bP/YjSYQBRFp6vqPCJ6QEQOqradbo6wnxaRsrBxtRTmVEpE9vv1DRH5fLU1MG/tI+Ccu8ccZkvniHvTEnDOdTkAF4vFjaZOnbokbXyj5odheA4zX6mq1wVB0DfRTY2LiKLoQ6pqDmmvLl68eFPbWKDGVH0KKztPpr3/KYkmf2/3LnEcH5vL5W6ttpEwDKcwc5fDaCK8eZ6Zty7FPr98+fJdBoP7WLVrwTwQAIEKAk5HeG/QpUR0NhF5a2BT3Dbz7x/MWue24zIUUxzHk3O53Ndr5ei16reJ6MTu8RmOaSwvpWU66rml8cjXiGkDYtqSlEb0UGthPJNPq7WHwRzX1tZ2YCaTeaB0vj0tCIKF5X6TZ4WHkmeFA4joXBG5stHraGtr2zMR4d+XXI826O5S2ejeUL+xBJxzZxDR1+xZWUTObGw3qA4CIAACIAACIAACIAACIAACIAACIAACILA2EoDwcW086lgzCIAACIAACIAACIAACIAACIAACIAACIAACAwSAmEYfoSZzdXQRr+47KVdmnPurkR41yUkzGQy2zY3N/+9hhxfIaLzLY6ZT/R9/6a0OSrnO+daEj3CxfYzVT0rCAJ70bBreK16ub0g2z1/+QXj0byi66O3dAS9Eq9fVKJMD71cGs/ki/rSY19jKxynni8Wi4dNnTr1T5YziqLDVdWEY8zMx/i+by6aAzpKIkWr2RTH8b65XO5XfSl44403brB06VITa27BzMf6vl+1IKUvdRH7zgRKx8XONzt7nrdXNpv9bbXMymJGZv6e7/ufWVNcoVA4Po7jm7t+Vz3vI9ls9pfV1sC8tY9AIqh9VFX3qfW845x7k4jWWbp06bozZsxYNlQIFgqFE+M4NrHMLSJyXKP6ds6Z0/O2qnpQEARdwpR6j0KhYO6zdxLRMyKyY5r6URR9WVXtWn6TiKwmPFpTLufciOT6+riq7qyqP0ucrj9eMTcQEZemD8wFARAYZATm6K5eTOOV6QB+2zm+Q4l+zUqPxB7dSTP4aefcdCIqO+4ekmwGcX8tq8i06q+UaO/usRvwW6+P9d5Y3xzoX9EN/rJMRyw1oX5pw5NVpjPRw8WZbALAYTkqrnn2XPeJIAh+agudN2/eDp2dnXZfupGqHhcEwS2NBhCG4YnMbNdn67VhrsyN5oD6qxKIomhW4lw6G87Q+GaAAAiAAAiAAAiAAAiAAAiAAAiAAAiAAAg0igCEj40ij7ogAAIgAAIgAAIgAAIgAAIgAAIgAAIgAAIgsJYTmDt37npNTU1/IaLNiOi3IrJXvZFEUTRXVada3VpfOK1wQLA000Xk2r6sIwzD45m5SzjVk9vGjBt+ePkNy488t7NHPWNVlTtij3ag6fxcVbMHYJJz7juJyOOzRBSr6lFBEJj4lNra2rbLZDL27x2IaJaItA5A+VVSzp8/f+sVK1aY6NEEIKcEQXBjX2uGYfgDE20meVpE5Mt9zYf4/iEQhuGXmfkiVS0EQeBXmzUMw5OZ2RxY7XfyHQVSYRj+lJkPSRzU5vm+31xtDcxbOwk4556x812xWPxgWfydhkQURXYOZRExZy9NE9vIuc65jxLRg0T0GxFZTTBTr96cc4uI6DOqenYQBFfXq25lHTt+URS9bMKXOI4PTuMWnc/nd/E87ym7lto1TETs+1TVSESzX0xEs1fZZGY251AT3tj/3i8ih1SVBJNAAASGNIEoiq5XVXNve42IPlyLO7nXql3Ow6uBYHp8M/7v+0Zz5wYd6r25ON7oj8TUREq7rzZX6ZV4Fm8ypGH20nzFOfd1ItqnfL4Ow/AEZrYNc8x9d3yyucbTjeaQ3FvYvXLX80u9NqFp9JpR/50JhGF4ATNfysxf8X3/QvACARAAARAAARAAARAAARAAARAAARAAARAAgXoTgPCx3sRRDwRAAARAAARAAARAAARAAARAAARAAARAAARAoIuAc85c9UzwYC/8byEib1sV1ml0EyxeJiIXpC3dTaR4VRAEX0qbo3J+Pp/f1vO8J4joXcx8j+/7R1R+HobhUcmLybfds+LD9MOOGrUiSufEs/irfemzL7FhGM5m5lmlHFkRaS/nc86Zu6Ot0YlI0Jc61cY6575PRMcmhp+XikifXTCdc+b8+RVVvTUIAsuLMQgIJMd5VyIyV50R66yzzsannnqqOQ/1OlpaWrxx48aZa6P9wkUiImsKcs59joi+ZZ8z8z6+7/+61wKYsFYTcM69ZOJ/z/M2z2az/0oD4/rrrx81atSotxIH4OUiMjpNbKPnOufeQ0TmrvwvEdm8Uf2UHYyYeZHv+yc0qg/nXEhEoqrXBUHwhTR9RFF0s6rahgkX+75/SbWxc+fO3XzEiBFPquqmyfnqLlWdUI71PO/QbDZ7X7W5MA8EQGDoEnDO3ZPcH32SiH5ORIelfR7zWnUxEa1+Hmf6XRPFvCn/9/1KXvGleMM/r83CR/uGOOe+ljz3nkFEjyROj5+cNm3aG6WfX5z8t4WIzAlyfNpjMBDfviiKblTVk4joH8w8YTAIMgdinchZHQHn3FeIyJ5xLxCRy6qLwiwQAAEQAAEQAAEQAAEQAAEQAAEQAAEQAAEQ6D8CED72H0tkAgEQAAEQAAEQAAEQAAEQAAEQAAEQAAEQAAEQqJJA+UV9m66qewdB8JsqQ/tlWnt7+wHFYvGhUrLvJq4b5j6YapQcq0yoN1ZVFwZBcFqqBD1Mds791hxXiOhZEXl/5ZR8Pr+l53m/J6INY/LosjePpRfjjdKWfDremnanSVxMG9gf851zJui4ppRrFTfEKIpaVXWGqt630UYbjZ80aVJHf9R8pxxRFF2uqucy88983z+4r/UKhcJhcRzfa8cvean58Fqcc/raA+J7JhBF0QJV/byqzgyCYE61nCq+sx1xHO+Zy+Xsd7DHEYbhA8x8YG8CyWprY97wJ+CcW0ZEo0f0q93LAAAgAElEQVSOHLnO5MmTTcRY9bjmmms2XHfddZcw839931/dbavqTPWfWHI5NJdCGjt27Kh6nO97WmUURQep6s+I6DkReW/9SbxdMQzDI5jZnIf/LCLmeFz1cM59hojMufJpEdml6sC3RThlweUdnud9UlVHWnxaV9w0NTEXBEBgcBGYP3/+pitWrDDn2M2IqF1Esmk65Dl6FyuN7yHmr0S0ZJWfM40lpe26z1Wie3Qmr7LZS5oehtLcsiu8qn4rCIKTy707575DRPY8mheRqY1ek22uMHLkSLuv3YeZ7xsxYsSRae9TGr0G1O8/As45c8WeSUSzRKS1/zIjEwiAAAiAAAiAAAiAAAiAAAiAAAiAAAiAAAhURwDCx+o4YRYIgAAIgAAIgAAIgAAIgAAIgAAIgAAIgAAIgEA/EQjDsJWZZ5TSreL4108l3jGNc25dIrKXcTdLHCx+5fv+vmnrOufeZ86LidhgJ2b+8YsvvjixpaWlT0K9MAxvZubjrRdV3TkIgj9U9hWG4VPMvFLUsDje8LX25Yet/2JxbHV/52V6MiY6jmbwX9Kutz/mFwqF4+M4vrmUaxXnPOecueiFqvq853nj6+Eq4pwzoerXiajY2dm51bRp08x5reaxYMGCDZcvX/5HZt6cmY/1ff/WmpMhsF8JRFE0UVVvTysqKokBzO3RXtK/UkTOXVNjFd8nE3PtLSKP9esikGzYEViwYMHojo4OEz6+JSLrpF2gOfY1NTWZ09ZLIjIubXyj5zvn/kFEW2cymQ80Nzc35Lo0Z86cdcaMGfMCEdkuAruJiIl/GjKcc/8hok1qcVt0zv2JiLaP4/ioXC53R7ULcM6Zy5u5vdl9x33MfEgp9jUi2lVE7BhhgAAIDHMC7e3t+xSLxUdtmcx8oe/75u5W1fBa9fLEeXj1+yOmFaRk59fXiIlJaQMi2tKct3tIfGk8k/vsul5Vww2e5JzbhIgeJKIPEtFXReScckvOuSeIaPdkQ4MvJBsaXNfgVk0cb27p9xPRxhDEN/poNLZ+8r29gYimmWOpiMxtbDeoDgIgAAIgAAIgAAIgAAIgAAIgAAIgAAIgsDYSqO6FmLWRDNYMAiAAAiAAAiAAAiAAAiAAAiAAAiAAAiAAAiDQ7wScc2ckL09+rZR4toh8sd+L9JLQOWdCJhM7vjx27NjNJ02alMr9cOHChWPeeuut21TVBALm/nZkX8UBYRheycxdL74y82Tf902Qt3JEUXSjqp7UbWlvFckbfVvH3sV7O3a3v/V6PS2dSfWTI3/HhzY9fsSs3OldAod6jzAMP8LMJjzbmJnv8H3/qHIP+Xz+EM/z7iKiUUT0aRH5wUD3VygU9lPVu1V1Q1U9KAiCB/pa0zn3QyI6OsmzipNlX/Mivu8EnHP3EdHBnucdmc1m7btW1Yii6FJVvYCInm9qatpvypQpL64pMAzDR5h5v8Hi1FPVAjGpoQQKhcJmcRyb4PpfIrJ52mby+fy2nuf9rdFuhWn7Ls93zv2CiPYnokNExIQVDRlhGP6ImQ8nIhGRqCFNvO36OJeZpzLz13zfPytNH845c7GdngjvQ9/3cyljf2Vi7UT8eT0RVdb9oojMTpMLc0EABIYugSiKPquq5jpIybXltGw2u7Cq1czW93oe/bF0H19VSLdJHbFHO9B0fq6W4KEYk8/n9/A8r2uDDGY+y/f9rmfjQqGwZxzHdm0clWzOMyHZnMecgBs6oig6TlW/Z02o6peCILiqoQ2heEMIRFHUnmxQNEVVm4MgmNeQJlAUBEAABEAABEAABEAABEAABEAABEAABEBgrSYA4eNaffixeBAAARAAARAAARAAARAAARAAARAAARAAARCoH4EwDD/GzD8vVbxZRCbVr/rblZxz9kLvZ+3fcRzvm8vl7IX/VMM5963EOe5ziUDgVWY+wvf9X6dK0G1yFEVZVS2LLS4XkfMrp1SIr+yFU3tB1j42l7B1mFk7OztPnvpW7ikvpvHKdAATfYSIOrZveqlpZ+/vm22T+c/NO2Re/Iw5VIrIMX3ptZbYkiuZCS53U9XH4zg+dOrUqUssV6FQ2KpYLN5dcrKsi8iira1tbCaTsReJTfzaL46jYRhewMwmkrs1CIJja+GEmIEhkLiomTuJuZSk+v7PnTt3x6amJnM/Wp+I3vG76Zxrtq8zM3cw897ZbPbJgVkNsg4nAm1tbTtkMplniOhPImLOT6mGc85iTGzyjIjsmCp4EExO+r8p6f+ERLj5eRH5RqNacs5dkjj/XkhE7SKSbWAfZffFZ0Xk/Wn6CMPwUGb+CRG9MHbs2O0nTZpk9whVDefclxKRzRWJU/GTqtpkTtalwMdEZM+qkmASCIDAsCDgnDsvcWS8zBYTx/HBuVzuZ9UszLtazyN+Oy71UDonnsVfTR03xAOiKDpaVW3TFHu+Oy4Iglvs31EUna6qJiz7MxFNEJFnG73U8nXC+mDm433f/36je0L9+hIIw/BGZj6JmU/2fd/+FoIBAiAAAiAAAiAAAiAAAiAAAiAAAiAAAiAAAnUlAOFjXXGjGAiAAAiAAAiAAAiAAAiAAAiAAAiAAAiAAAisnQRMbNbU1PT7ROC3ReJg8avEwcJEZ3UdURRdrqrnWlFmzvm+H6ZtIIqiVlWdYXGqenQQBOZiWPNwzhkHE4OOUtVFQRCYCGTlqHj5tfLHbxHR6NI6zvZ9/+qeGnDOTScic4FaoKrbMPMhqvq5IAi63FzqNaIoulNVJ5irGTMfVSkUdc7Zi7PHMnPB932/Hj1FUfQNVT21v5z58vn84Z7n/YiI7MXkwwfDC8r14DgUapQc9R4mou2I6P1pjo1zri35zppz2u9Gjhy53+TJk+33rqfBzjkTP+9Zi1PbUOCIHgeGQD6f38fzvEdrvSZGUfQhE5MT0RMissfAdDlwWZ1zJnQ5m5kv9H3/KwNX6Z0zh2F4FDPfllyLnhSR3RvVh9V1zpkD6GbMfJjv+yZkrHo4554gIut/kojcXG1gFEXbq+rTRGSiR3N4PLscm4ghj/V9/9Zqc2EeCIDA0CfgnCskImrb0OGFYrF40NSpU//a66patMlbn+x6tEuvc1ed8HS8Ne1Ok7iYMm5YTK/YnCM2B2QRsQ037FrQdX1U1TuCIDhqMCzWOTefiCYn7siLS26Uds3BWEsIOOfM9fM4CF/XkgOOZYIACIAACIAACIAACIAACIAACIAACIDAICQA4eMgPChoCQRAAARAAARAAARAAARAAARAAARAAARAAASGG4EwDB9h5v1M/GYiJBF5s55rLBQKp8Zx3OUoparXBUHwhbT1nXMmBuhyJGFm0+nZi8E1j5aWlqZx48b9ruSutJqzknPuo0RkwodRFUU6iGhk6f9bRWTWmhqIomhnVf09Ef1bVX1m/gERPSoidhzqMsIwjJi57KD1aRGxHrpGGIZXMvM5zPyzN954Y8KMGTOqdqiqtfmyk41xCYJg11rzlONK7pEmGBkHgUhfafZ/vHPuKnNrtN9bETmn2gql370HS+eL5iAIzHmnx+GcM3GkiSSXmduj7/v2fcAAgV4JOOfKDn/3isjhvQZ0m1AoFPaL4/gRVf1lEATm9DukRhiGZzLz9apaCIKgLsL3ngCVBNL/JKJMZ2fne6ZNm/Z8o0BGUWQ8zlTVtiAIzK226uGcM7e181R1YRAEp1Ud+LbD2HdV1Vy480RkDtGblM5/q23IkCYv5oIACAxNAmEY/rS0Yco9L7300sSWlpbOXldyre7gFcnEUdWJH5mejImOoxn8l15zD+MJzrkriMicd3/ned7EbDb7gi3XOWeC/KNUdU4QBDMbjUBVuVAoPKiqBzDzg5lM5sgpU6a83ui+UL8+BJxzdxDRkUQ0UUTurE9VVAEBEAABEAABEAABEAABEAABEAABEAABEACB/58AhI/4NoAACIAACIAACIAACIAACIAACIAACIAACIAACAwoAefcTUTU5WSoqvsHQfDIgBbsljxxFTSB22+JaETiyna7iBydtn4URaeYmMDimPli3/cvSZuj+/yKF1pfKxaLu1SKLRYuXDhm2bJlvyGiD1bEmRtKptTDN33fN9fCdxyJKMuEpu9W1Z0T/Bcz8yRm/oLv+9f1FtvXz6Mouih5SfbLpX6n+b5v4rCuUeFk+U/P8yZks9kn+1qvt/goio5TVXshmzzP2y6bzf6tt5jePg/D8HZmnpjMaxGRrrViDA4CJTc9c3t8TUQ2StOVc25RSfxzv4gcsqbYlpaWkePGjTO3x92I6FoRMZdVDBCoioBzzgRm9l27WURMdJZqOOcOJqL7iOgdv6epktZxcqFQOCaOYxPD/yhxuRpfx9KrlUpEqHau+IiqfjYIgu82qpcoij6RiEp+TER/ExFzqq16RFG0v6r+goheWbFixQ5nnHHGK9UGh2F4AjPbvdpyIvo6M4uqlsN3E5Gnqs2FeSAAAkOfQOLu957Ss5OJoCMRkapW5XSE9wZdWnKO9dYQUySm2fEYuoiEV1SVd5hPiqLoRlU9iZnv8H2/y+Fx0aJFmSVLljxjjuWJy6IdgqjRGNra2nbIZDI/N2diVf16EATmAIkxXAnM1t08piPUo33H6PKJTRyP9Kj44H9pvdvjIt1NZ7NtsIQBAiAAAiAAAiAAAiAAAiAAAiAAAiAAAiAAAnUhAOFjXTCjCAiAAAiAAAiAAAiAAAiAAAiAAAiAAAiAAAisnQScc+aQaE6JJnrMBUEQ1puEc+5PRLR9ImR6WkSqcyGpaDIMw8OY2Vw3RjNz6Pu+Obz1aYRheC0z/1+Jy3FBENxSmbDCVWG1OiaKCILAnMJ6HWEYLmDmzxPR9MSZ49fFYvEhE1TEcbxfLpf7d68JapwQhuEUZm4vhV8mIheUU5Xc9O4movWY+Xjf979fY5mqw9rb23cpFotWc6s4jo/I5XL3VB28holhGF7EzF9W1VuDIDi2r/kQ378EyoJrZp7i+/78arNXiLFM5Hys7/u3rinWOXcWEZmI+I2mpqa9pkyZYucaDBCoioBzrpmIzDm4XUTKzrhVxdqkKIrGq+pdRHS3iEyoOnCQTEzE/x8uCWv+ICImzm/YcM7Z7/FZzDzH9/2GOms558x9cgsiOlxE7k0DxTn3y+T7sK/neadls9muzRqqGYlbpG0M8QcT2HieJ3Ecf63CXXqVa3g1+TAHBEBg6BOIouggVf1ZaSUXiIi5ylY35uiuXkzjlekAJjJH4g4l+jUrPRJ7dCfNYLhjV5CcM2fOOmPGjPlRspnBx8zsUUQC+zgMw48xswkN34rjeHwulysfj+qOwwDMiqJooqrebqlV9cIgCL4yAGWQspEEWnSktx59hZjsfmhNAuaYmL4KAXMjDxRqgwAIgAAIgAAIgAAIgAAIgAAIgAAIgMDaRQDCx7XreGO1IAACIAACIAACIAACIAACIAACIAACIAACIFA3As65aUR0Q6nglSJybt2Klwo550zgZiLBN5uamj4wZcqUF9P0UHKLNNHjtkR0m4gckya+p7lhGJ7JzNeXPjtHREwcunI450xwcEb5B8xsL5aW//dJEdm92h7CMDyRmb/NzHf5vn9kFEVzVXVqImi4XETOrzZPmnlRFB0ex/EdzNzU3Q2kUChsFsexCXVM8HKuiFyZJnctc0uCDhM9HqqqZwVBYHz7NMIwPIKZLeezJXGK/RdjkBCocNJ7VET2S9NWGIY/ZWZzefy+iBy/ptjZs2eP2WCDDcztcUdmvtr3/S6BNwYIVEsgiqJZqjpbVa8OgiD19yeKok+r6i1DVXztnDMnsf8Q0esiskG13AZiXhRFJ6nqjcz8oO/7Jjxp2HDOXUNEX6hlo4Uoii5QVXNbS+0i6py7KrlX+iIR/TRxa050/V3nQbv/eP6ll17atqWlJW4YFBQGARBoCIEwDCczc9fmEcx8qu/732xII2tB0TAMP8DM5uK8FRFdJCJ2LjfxY/m58cmOjo7xZ555Zqpn2YFAF0XRDFVtLX0vTvR93xyDMYYDgav1gx7TzURU7WZRT8VEx9NM/vNwWD7WAAIgAAIgAAIgAAIgAAIgAAIgAAIgAAIgMHgJQPg4eI8NOgMBEAABEAABEAABEAABEAABEAABEAABEACBIUsgDMNDmfknpQXcJCIn1nsxzjlzlxSry8xH+b5/R5oeSqIMEz2aU8mvR48ePf600057JU2O7nPDMJzAzHfaz1W1EASBXzknDMMZzNz1ImkP41+ZTGbf5ubmv1fbw4IFCzbs6OhYkogMly9evHi9rbfe+n3FYvGXqjoik8ns19zc/Ptqc1UzL5/P7+J5nrmAmFD0XhE5vDKu7MJHRPNFZEo1Ofs6pyz2VNVFQRCc0Nd8N9xww8YjR458UlW36M0RsK+1EJ+egAl2nHMPM/N+zHyA7/sPV5ul0qmUmT/u+7657PQ4nHPmgnI1M//X87y9m5ub/1JtHcwDASMQRdGlqmpCtZockyqE7d/xff9zQ5FqGIZvMvM6xWJxo6lTp9q1qiEjiqLtVdUcW5c3NTVtOmXKlNcb0ohZgBYKh8Rx/FMi+oeIbJOmj3w+v4fneY+p6rJMJrN9Npt9odr49vb2fYrF4qM2n5lPVNXvlGOZebLv+1+vNhfmgQAIDB8CzrlLiOjC0rnhHe+Nhs+qG7OSivO/nYdXOpZXbFyTWtQ+UCupeM5+mZknJBvs2GYgGEOZQIuO9tYn+9vA+1Iu49n4ddqJWrgjZRymgwAIgAAIgAAIgAAIgAAIgAAIgAAIgAAIgEDVBCB8rBoVJoIACIAACIAACIAACIAACIAACIAACIAACIAACFRDIJ/Pv9vzvN8Q0daJG94jIrJ/NXH9OSeKonNUtewmWJOzYBRF5qT1aSJ6gZmP8H3/6b70mM/nt/Q87wEi2o6I7heRLjel8jD3rjiOb/E8r9LhceXnqvqJIAhMDJFqOOceI6I9iOgQEbm/4gXmdhHJpkr2DpNNZLl8+XJzejyAiH6fiC+OzmazfyuHlOuq6oPFYnHCtGnT3uiv2mvK45w7i4iuSwSwi8eOHbv1pEmTin2t6ZwzAe2RSZ4WEflyX/Mhvn8JlAWJqrowCILTqs2+YMGC0R0dHb8kot2ZueD7/iqi5Mo8JUGxveD9/kS0dZXv+1+qtg7mgUDFObHs7numiJTdkasGVOHEtUBETq86cBBNdM49Q0Q7eJ63ezabfbKRrSVOsXaN36kk4DBH34aNMAz/wcxb19JLGIb3m3BbVXNBENgGEFWPKIruVdXDVPUSZj6pLH4wFzLf9w+tOhEmggAIDCsCYRiaI66dE/4Qx/GRuVzuuWG1wEG0GOec3buWheaHJ8/R91p7zjlzgzyYiC4TkQsGQ8vlnpLn5F96nndkc3Pzq4OhL/RQGwGvVbscp2uKVmqNZ/GsmmIRBAIgAAIgAAIgAAIgAAIgAAIgAAIgAAIgAAJVEIDwsQpImAICIAACIAACIAACIAACIAACIAACIAACIAACIFA9Aefcg0T0UWZ+8a233trxrLPOeq366L7PdM59KhEv3WqZehMwramac66NiHJEFKvqJ2sRHHbPXRYUmIvTyJEjd588efJ/y3Pa29t3KRaL9yQmYFvYz1TVel+ZwvO807LZ7MJa6ERRdGXi/nQOEV0pIueWnCxN4PW+WsWUPfVR4ea4JI7jo3K53C/K86IoOsWEaET0UhzHE3K53OO1rCVNTBRF5jZ5tzkAep63Uzab/WOa+DWs8eLk5y2qemsQBMf2NR/i+5dAPp/f1vM8c3gcl8lkNk7zArZz7otEdJU5pTHzviLy1DucH0zoeAURvWJuj5UC3/5dEbINZwLOOTsnnsLMp/q+/820a3XO2TXKrlV5EZmaNn4wzHfO/ZiIPkFEE0Wkyw25USMMwwXM/Hk7xzda1O6cu5qIZvbkDN0bnwo32jt83z+qt/mVn4dhGDBznoiej+P4Bs/zrqr4/EAReShNPswFARAYHgSccyOI6GeJm7ttZnP34sWLJ7a0tMTDY3WDbxVhGF7AzJcS0d+Y+SjbfMc59y4ismeZcap6WhAENT0X9udqC4XCe+M4tk19tlLVbwVBcHJ/5keuOhJo1f09IrvG1/r+mMYeHUjTeeXzfx27RykQAAEQAAEQAAEQAAEQAAEQAAEQAAEQAIG1gECtf7haC9BgiSAAAiAAAiAAAiAAAiAAAiAAAiAAAiAAAiAAAmkJOOe+RUSfs7hisfixqVOnmgiybqO9vX2bYrFobpObENFPk5f0TVCRakRRdFEiluty8mPmk33ftzX1aURRlFfVwJL0JDYMw/ChklNiT3XOF5HLa22gUCgcEsexOUU+JiJ7Wp4KJ8TbROSYWnOX48IwbGXmGaX/nyQiN5c/c87tay9JJ86LY+M4PiGXyy3qa73e4ksCOKv5Qc/zPpXNZn/YW0xvn4dhOIGZTZjzbOJkag4s9l+MQUQgiqLrVfVMVT0vCAITJlY15s6du3lTU5OdN7bszcFx/vz5m65YscLcHrchostF5PyqimASCHQj4Jy7jYiOUtWjgyC4PS2gMAxnMLOde+f4vj8zbfxgmO+cm5dsBmBulVNFxAR3DRthGE5l5rlEdKeITGxYI8mJqFAofDyO4/vNcVpEzD276pFsQvDBkjjG7mF28H3/z9UGm2M3M/+BmTdW1eOSDRK+6XneurYZQ3JfdYOInFltLswDARAYXgTa2tp2yGQyj9j9vD1KiEjXcw3GwBBwzjkiMvfxh958882jpk+f/t+KZ5ElRDReRB4dmOrVZ3XOfZKIbPMee8a9JAiCi2m27uYxHaEe7ctKB3R9RvQQMz0aF+luOpt/X30FzKwHAa9Vv01EJ65Wi2kFKf1znLdkqwxp02Id+48i8ThSMjF097EwnsnmWIoBAiAAAiAAAiAAAiAAAiAAAiAAAiAAAiAAAv1OAMLHfkeKhCAAAiAAAiAAAiAAAiAAAiAAAiAAAiAAAiCwdhKIouhyVT3XVp+4Pfq+7xfqTcI596tEtLC3OWSIyHZp6zvn7AVTe9HU1nC27/vmutSn4Zw7m4i+WkoSiEhX/vJwzpnTV48OGczc5vv+tL400NLS0jRu3Lg3Eoe6USNHjhxbdpp0zplryAeZ+Vjf97scMmsZzrnpRDSnFDtdRK4t52lraxubyWRMgGjixwtE5LJaaqSNiaLoB6pqgs5+ce4quWT+zhw5+8or7VowvzoCURQdpKrmRvR3Edm2uqi3Z4VheA4zX1lyJN0rl8v9c03xzrkLieiSRKj17xEjRux1+umnP5+mFuaCQMW5/+dE9DFVPSgIAnNMSjWcc+cRkZ1Th6wAN9F1tCR6iIuZ+Qrf9209DRthGO7FzCZq/o+IvLthjZQKO+f+RkR2Lkvthumcu8tEMUQ0Q0SuSbOWMAwjZs4m9wc3Jd8vEzaYANLG/zKZzHZpnHTT1MVcEACBwU8gDMMjEldsu6+30aeNWQb/ahvfYcW5/Lsi8lnryDlXdh1/tFgsjp86daqJIBs6nHNnENHXOtWj696aeNdfipsfkdwre2toKiamr8Zj6CISXtHQxlF8JYFMq/5K3/4bSvfxVyJasrX38h4ek/d8cePHY2JzH13t7yxM9HBxJncJXTFAAARAAARAAARAAARAAARAAARAAARAAARAoL8JQPjY30SRDwRAAARAAARAAARAAARAAARAAARAAARAAATWQgJhGAbMXHZrukxELqg3BuecOQl+xurGcfzhXC73eJoeoig6WlXLzoDXiEjZwTBNmlXmhmF4LDN/336oqlcHQWAiyJXDOWcCKhNSVY649LJov7gxWuLEddFeUraXlU/0fd/EDFQhVP2miJxayyKjKJqkqt8txc4WkS92W9/CxCHxFCL6hoh8vpYaaWOcc1cRkfVRk+NnT/UqXjzuFyFl2jVhfu8EnHP2u3t0WmHqokWLRi5ZssTOFTv15vZYKBQ2i+P4sZIA9hLf9y/uvTPMAIGeCTjnTEy9m+d5u2ez2SfTcqq4flwkIpemjR8M88MwnMLM7ar6rSAIetwAoJ59OudMyLyV53kfyWazv6xn7e61ytcyZp7n+35zml6iKJqqqnNV9b4gCA5NGXu4qv7IYpj5MFX9cTleVb8QBMF1afJhLgiAwPAiUOGOa882pwRBcCMc/gbmGM+bN2+Lzs5OOx/vSkStIjKr9Fz39WSTn9OYeaHv+4PCYW9W223fvGn5ASe/GG9ULYynYqLjaSZX7UpcbWLMS0/Aa9VXS26uqwYzPU5K8XsyL3+YifjvxU1+S0xNpLT7alWUXoln8SbpqyMCBEAABEAABEAABEAABEAABEAABEAABEAABHonAOFj74wwAwRAAARAAARAAARAAARAAARAAARAAARAAARA4B0IlNw/7jSxXqPECxViN3sJ9/QgCBakOWj5fH4fz/NuI6LNzOVIRE5ME9/T3DAMd2dmc10yl8Bbfd8/tnJeGIaTmXl+t9giEWUSAZeJq/YTkX5xwqhwZVwgIqdbzdKaHyWiNzzP2zGbzb6QZs35fP4Az/Nut5ckmflbvu+vIlqpcMZ7eMyYMeNPPvnk19Lkr2VuFEWnq+o8Zu5YsWLFxtOmTTOnyz6NMAy/zMwXqeqtQRCscgz7lBjB/UYgn89/2vO8W4jotyKyV5rE+Xw+63leREQdifB5jyAI/rCmeOfcTCIyF9h/NTU1fXjKlCkvpqmFuSBQScA59xwRbZPJZLZtbm7+e1o6zjlzEjYx/RdFZHba+MEwPwzDw5j5XiJ6QEQOanRPzjnbqMDO86mdEvu79woX28UiskWa/O3t7dsUi8X/j717AY+rqvoG/l9n0rRQCi2ggFzk0pfygnJRQaGiKAoUBaRAAeVW6Jx9pi3VXhDhBUzlIlpaEGnm7D0pFUTEopQ7ghfkIgiICIIIAoKi5V7utEnmrG92TPhCmjZzJjPJlP738w7KAPUAACAASURBVPAEMnuvvc7vTGYm4ayzHvOdnlV15yiKfJFt2cNa6ztf+tdS38XL/7OdXywi94dhmOo1tuxNOZECFFhtBJxzc1R1VrsGy7/7ziFX/ScZdTg7/NXm9JVuXvPJ0u+EvvhxZPf3pjiO7yn9nrkbgNOMMb778+CNJh0WjMDDALZJmcSTyRvYHk3SmnIdp1dZIJirSwBsvEJYwYNQtG+SeXWMKvS5ZOTjLHysMj7DUYACFKAABShAAQpQgAIUoAAFKEABCpQlwMLHspg4iQIUoAAFKEABClCAAhSgAAUoQAEKUIACFOhNIJ/PbxoEwZ0AtgRwpzFmz4GWcs5FqtrRbVJVz4qiqGcHxVWmdPHFF2/e1tbmix53BnDbW2+9NW7GjBnv9Pc44ji+XUS8x19GjRq1y4QJE3xRY8fI5/N7BUHgi0XX9v8tIj73rk6PzydJ8oVcLucvIK3KcM7toKo+3gvGGF/c2TGstb8GsLeqToui6IdpNrPW3gVgd1X9XbFYPKB7kWEcx4eLiO8s+WIQBOOy2ez9aWJXMrelpWVssVj0nS1HAPi4McYXj/ZrlIo/vlQq/ri+1LXySQD7GmP8V446E3DOXaKqvmupKRUI+SLGskccx3eKyFgRKYRhGK5qobXWd4bcWVXnRVHkiyA5KFCxgLX2VQDr+WIGY8xraQM55y5U1RMref1Ou1et5ltrfUHdowCeNsZsVat9yo1rrf1WqVjwuyLy0zAMv1ruulrNs9Y+4QtJVPXAKIr8jQbKHt2KOFMXxTjnTlHVczpvwvDj0vP0/K6NgyD4Ujab9Td14KAABdZggVPyi2/58bLPfJEd/mr/JIjj+FARudLvlCTJ4blcblFnN0j//rkugAnGmI7HB2MEc9W/R3yjor0Vc5NZ0tHJkmPwBGSe3iiKcb1k8BSApe/5vmAUFFv3nKvAzTpT9hu8o+DOFKAABShAAQpQgAIUoAAFKEABClCAAu9nARY+vp/PLo+NAhSgAAUoQAEKUIACFKAABShAAQpQgAI1FrDW/g6A79L0bCaT2WnSpEmv1HjL94QvFAqfT5LEd4vK9NZ1sK9crLVDAPiiR3+R3t+DINg3m83+o691fT3unFuoqscBeEdVPxNF0R+71hQKhc2SJPEFeh/pLY6qjouiyHf2qOqw1j4P4IOqukNXVztr7RQAF5XO4a3GmM+n2dBaq35+qUBkTKlA5PGutdbajwHwRREbiciRYRj6AsiaDmvthgC86SeqtWc+n/9gEAS+eHJTERkfhuHimh4Eg1ck0Fl87S/8HrF8+fJh06ZNW15uIOfcIar6cz8/k8l8etKkSb9f2dpCoXBkkiSX+8eTJPlYLpfzRZAcFKhYoOs11BhT0f+rc845Vc0mSRLmcrlCxYkM4sJS10pf/P8WgKIxpmEQU+nYOo7jvUXE3xDgSWPM6MHOxzl3jqr6IsQfRVE0MU0+XR2QS0X7dxtj9kiztrm5eUwmk/Hdb30n7892dq8e3hnjx8YYX2jOQQEKrKkCTTosM0L/qpC0Bevs8Ffhc6Z0swRfWOgLDJeKyJfDMLzLWnsYgEUi8h8R8TeaeajC8JUvm6t7BIC/CVJFn2X8fYuSAHtiuqz0M3jlyXFluQLB3I6bHZyywnxBGxTPlrqNvg6BQDsKbTcF4P+G0nOcmcyUM8rdk/MoQAEKUIACFKAABShAAQpQgAIUoAAFKJBGoNI/QKbZg3MpQAEKUIACFKAABShAAQpQgAIUoAAFKECB96GAtfbSUnHA0Z2H9nljzK0DeZjNzc2jMpnMfb4bUiUX9vtcuxUovqmq+0RRdPcqj2GO7hgI9tMAnxTFWD9XgTtFcE9SxE04SR52zp2mqmf6x3orwisVBvpCywN62ycIgknZbHZBLRzjOF4oIr4Yc7ox5gK/R/eisSAIds9ms38od+/einbmz5+/TkNDgy9A/HSpPuwMY0yHQ62Hc+4yVf2aL+I0xpxYjf2stb5403e+aCoVJs2uRkzGqL5At+LdK40xE9Ls0O1n8RfGmENXtdY5d4Oq7g/gCmPMkWn24VwK9BSw1vpOj77j42ul1+ORlQhZa30nvqNU9egoii6rJEY9rInj+CUR2SBJks1yudy/BzOnBQsWjGhvb/cX+PsL+//XGPO3wcynubl5z0wmczuA540xG6fJxRfvZzKZx1R1pKru0efnmx7B4zi+UkQOVVXfDdrfyKDr9bW9WCyOmTx5su8CxUEBCqyBAuzwNzgn3Tk3V1VniMjvwjD8nM/COXemqp7mvzdkyJBxEydOXDaQ2QVz1d8UZIXPxRlJMErewnId8uwbybBXIFgXgk2hvRbMXZrMlGMHMm/u1UNgjm4VBB0duIdWaNOaBBiD6fJ0heu5jAIUoAAFKEABClCAAhSgAAUoQAEKUIACqxRg4SOfIBSgAAUoQAEKUIACFKAABShAAQpQgAIUoEBqga6LLP1CETkhDMOLUwfp5wJr7a8AfMEXBCxfvvyj06ZNezFNSGvtdwF8y69R1UOiKLpqpeubtDFYB2dBMNN3QFrJvGSbzHPXT1/r+gMzSHzM06MoOqv7XGvtD1R1WhAE/vGeYWpaYBfH8ZEicrnv3BSG4Ze6NnfOXaKqvnvT940xJ5dr2Fvho7XWF20eXypGHbCOUNba00vn5DsAHjTG7Fxu/quaZ6318U5X1cVRFI2vRkzGqI2AtdZ3Z/Nd2r4YhqH/97KGtdZfMP7bzp//A6Moum5lC/P5/F5BEHQVdn/ZGHNDWZtwEgVWItDS0vLhYrHoLw5/xhizZSVQXYVpQRAcls1mOzqXro7DWus76+6Stvi+Vsfa7TVlUD7b9Dwua+1jALYtvccdXHqPuzrNccdxfJmI+JsCnG2MOS3NWufcEar6UwBv+psAqOodIv/938qq+u0oivz7JAcFKLCmCbDD36CecWvtIgCHJUkyO5fLNflkrLX+M8Ahvg7SGGMGMsHMXL1XgV177jlClr22fvDmeokieVnXfeJtbXwDwCgAW/ecK8BdxZnScUMhjsETCM7TUyE4u6IMFCcns+T7Fa3lIgpQgAIUoAAFKEABClCAAhSgAAUoQAEKlCHAwscykDiFAhSgAAUoQAEKUIACFKAABShAAQpQgAIU+P8C+Xw+GwSB6/zOmcaYMwbax1pbADDJ7ysi+4VheHOaHJxzXy91QeroeghgqjFm/krXn6fbBYIrAXyknD180WMGSetyNDwmgECxCQTtHwqWPvepIY/vtEPmX/hQ8IrP2xcPJF2FlKWugjX9e+3ChQtHtra2LgWwfMmSJes0NTW1++PJ5/MHB0Hgiz7/bozxxRV9jjiOtxeRR/zErrydcyer6rml8/GH9vb2/SdPnuz3qulwzk1Q1Z91bvIBY8xL/d0wjuMDRMR35Xyy1El0X2OM/8pRhwL5fH63IAjuAbDUGLN+mhSttT8C4LvL3GqM+fyq1sZx3OILvAHcXups+9k0+3AuBXoTKBQKOyZJ8iCAh4wxO1WiFMfxdSLyZRE5IAzD6yuJUQ9rrLXXADgwSZLDc7mcL+gY1OGcO0dVT/G1JMaYaFCT+W9Bi7+Bwv+JyKVhGKbqiNV1w4NKbgywaNGixqVLl/7Vd9UWkcN9F2dV3cF7iMgTYRj+z2DbcH8KUGDgBfrq8LdMG//5ZjL0VXb4q825Wbhw4catra13ABgtIuPDMFzsd7LWPgxgBxGZGYbhvNrsvmLUYK6+0lnQ+N4HBQ98EK9uvVbQvl6rBm8vSdZ/FIIGKFb8zKN4OZklGw5UztxnJQJN2hCMwAPl/s2jW5RHks2xEyZIkbYUoAAFKEABClCAAhSgAAUoQAEKUIACFKiVQE0vpKlV0oxLAQpQgAIUoAAFKEABClCAAhSgAAUoQAEKDI6AtXYfAL7AYkglF+FXI2tr7am+e1FnrFUXLfayYRzHh4vIFZ0PrboLUpMOC0bAX0i6TTVy9zF8JeQ+jQ/iwKH3twZabOyMe78x5hPV2mNlcbo6a5UKuD5fKuDq6mDnL5Z9FMB25XQO80WPQRAs6iyA6Mg7juPxIvILAC8nSbJ/Lpe7t9bHEsfxTiJyU+la301EZGwYhnf1d89CobBRkiT3A9i0+8XE/Y3L9bUR6CpQEpHvhWHY0b21nNH53Plz59zjjDGXrGydc25bVfUFasP+W+druoq+y9mKcyjQq0Acx58Rkdv6U0zb1fU4bbfTejsl1tof+hsQlDoLzjLGzB3s/JxzB6uqvxnAn4wxHx/sfPL5/NggCO4sGb1UuknDB9Lks2DBghFtbW2Pi8jGQRDsnc1mO7rcljustb5700mqerOI+K64F3WtDYLgq9ls1neE5KAABdYggVV0+Ht9/eDNdRNI8aVkxBPvaKPvFssOfzV4bjjnfBfeG7vfpKXz86ovVs8M5A0Rgrm6BMDGKxym4MGMJvhg8Or/KILic8nIx1n4WIMnQ7VDXqBjgiJ8B9GybvgEwUOJ7zY6Q56odiqMRwEKUIACFKAABShAAQpQgAIUoAAFKECB7gIsfOTzgQIUoAAFKEABClCAAhSgAAUoQAEKUIACFChLIJ/PbxkEwa87iwBvM8bsVdbCKk4qFApHJklyuQ+pqvOiKJqZJrxz7rNJklwrIusCWGiMOX5V64O5ej6Ab6TZo9y5mwavIDvsV9goeO0xVR0fRZG/WLWmwzl3rqqeXCriOtcY4ztadYxuHa4uN8Z8bWVJdC969B0fkySZ0NDQEBSLRV+AuFmpC9RRpS5QP6npQfgTt3DhsLa2tptU1T8HJxtj8tXY0zl3g6ruX4rVVOpkObsaMRmjdgJdBbvFYvETkydP9gWrZQ1rre+EM72cLmjW2u8AON13OFu2bNlHpk2btrysTTiJAqsQ6NZZ9jpjzIGVYFlrfcenTwPY0xjjC+NWy2Gt/SaA7wG40Bjz9cE+iHw+v2kQBM/6PNrb2zeZMmXKc4Odk7XWfz74X1U9JIoiX5RZ9ujWIft8Y8yMshcCaG5u/lQmk7nbrynd8GD7YrF4r4is0xnjWmPMQWnicS4FKLD6C6yqw9/G8trWQ6WNHf4G4DQ7505RVd+heHEUReP9lnEcTxSRi31BpIjsH4bh47VORebpjaIY18s+T/mO7O/5vmAUFFv3nKvAzTpT9qt1roxfpoDVIcGbONPf+MC//a9kVRGCOclwnAEjbWVG5jQKUIACFKAABShAAQpQgAIUoAAFKEABClQswMLHium4kAIUoAAFKEABClCAAhSgAAUoQAEKUIACa5ZAHMe/EZHPA3gmSZLdcrncCwMpEMfxJ0Tk5lJxxPoArjbGHJxm/85OGL5j0bYAfmmM6e0izf8fcq7uEQC+mKRmf0ddP3izbVrm6l3PmHa07yhX81EoFD6fJMlvenayyufzuwVBcA+AdxoaGkafcMIJ/+mZTG9Fj62trU8OGzbsRlX1z4vZxpimmh9EqcWjtTb23fdE5Keli3q/Wo09rbVnAfi/7hcQVyMuY9RGIJ/PHxwEgS8AStUt1Vq7BYAHOl9HZhhjfHFzr8N3S2tvb/c/m1sN5PO7NmKMWk8CzrmjVfXS0o0EfmyMOaaS3Ky1fwTw8SAIPpHNZssu/K1kr1qucc4doao/rafXXmut71q8q6oeFkWR73w0qKOrAFtVfxJF0VFpkrHWfgXAYgCPG2PGpFnr51pr/Q0v9haR01X1f0txur/nfrxUuPuntDE5nwIUWH0FVtXhrwGJfEBeHc0OfwNzfq21iwAcliTJ7Fwu1/E7WLebe9xkjPE3c6npCObqOQDevZnOu5sJ2qDwNxF4HQKBwt90aFMAQ3pJ6MxkppxR00QZPL3APP1okGCcCsYKsDuAVgXuE8XdSYAbMEMeSR+UKyhAAQpQgAIUoAAFKEABClCAAhSgAAUoUJlAzS7YqSwdrqIABShAAQpQgAIUoAAFKEABClCAAhSgAAXqUaBULOS7R0z0uSVJ8rlcLve7gcxz0aJFmaVLl/pChI+V06WtZ26XXXbZum+99da1AD7r1wdBsG82m31+VccQzFXfWfLIFeb890LOd4COCzj7PxRzk1kyq/+B+o7Q1NTUsMkmm7wJYGhjY+OoiRMnvtq1qqu4wXfCM8Zc0D1ab0WPvkNlVwFiqZh0lZ0i+86s/BnWWt+pz3fse9YYs3n5K1c+0zl3oKpe4zukANjXGOO/ctSxgHPuElU9RkS+EYbhD8pN1Vp7eql7ie/i+M9MJrPLpEmTXlnZWmttzjc9K3VJ9QXBO06aNOmJcvfhPAqsSsBaOxXADwFcZIw5sRIta+3DAHYQkY+EYbjaXnyez+fHBkHgbzLwR2PMrpVYVHtNHMfzRWQygDnGGN+RclBHHMe7i8hdAF4xxmyQJplbb7214fHHH/ddv7ZKkuSAXC53fZr1Xa+DAP6RJMnRneeqK8RcY8yAfH5JkzPnUoACtRNgh7/a2aaNvHDhwo1bW1t99+fRIjI+DENf5O6LH28CsJ+q/iCKom+kjZtq/hzdKgjwqP/dMtW6/z+5NQkwBtPl6QrXcxkFKEABClCAAhSgAAUoQAEKUIACFKAABSiwBgiw8HENOMk8RApQgAIUoAAFKEABClCAAhSgAAUoQAEK9EfAWus7SHy7M8ZxxphL+hOvkrXWWt9x6RAAb5S6Pu6etsjDWnsFgMMBvKiqX4yiqM8Oi5m5eq8CKxZhKHw3xA9VsQ+kJgH2xHT5fSU2add0XQwrIkeGYehdOoa1doovwgFwuzHGF4h2jJUVPcZxPENE5gK4D8D+xpiX0uaSdn6hUNg/SZIb/Lr29vYtpkyZ8q+0MXrOt9ZuUsrfF9Vu1v2i4f7G5fraCeTz+U2DIPAXWY8oFovbTJ48+alydps/f/46Q4YMeUBVRwM40xizyu4yzrk7VXWsqhaiKArL2YNzKFCOQBzHp4nImSJyVhiGvhg39bDW+kLcbXzBw+pcrH3xxRdv3tbW9k8ALxhjNkoNUYMF1tpjAfxIRH4XhuHnarBF6pDW2r8A+EglXSidcxeq6okiEodh6Au6yx6FQmGjJEn+2tkl13d39oXmH+0M8MKSJUs2b2pqai07ICdSgAKrtQA7/NXX6XPOjVPVG3vevKX0PvaP0vvYlqX31sml99Z8LbMOztNTITi7oj0UJyez5PsVreUiClCAAhSgAAUoQAEKUIACFKAABShAAQpQYI0RYOHjGnOqeaAUoAAFKEABClCAAhSgAAUoQAEKUIACFEgvEMfxRBHx3R79aDLGzE4fpX8rnHNzVLWjo5CIHBqG4S/SRIzj+AIR+bpfo6rjoij6ZTnrg7nqO8GN6mXu0pV8v5ywK5tzaTJTfKFFzUe3jokLjTHHd23YvZhMVfeIoujulRU9Oue+rKrXAXhVVff3c2uduLXWF/j4Dib/o6pfiKLoN9XY01rru199abCe39U4hjUtRrci3V8YYw4t9/i7rXuzvb19lylTpqy0g2McxweJyNWdrzt7lYqfbit3H86jQF8CcRzPEZFZInJSGIbn9TW/t8ettc8C2DRJks1yudy/K4lRL2ustepzWb58+bBp06YtH+y8/HufiPgumm83NjZuMHHixGWDnVPXTShE5KdhGH41TT7OuX1V1X/2qahTsrW2UFo7qVRkexkA313Mioj/TOX/yUVRFKfJh3MpQIHVWIAd/uru5DnnTlHVc1R1cRRF432C+Xx+lyAI/gSgrfP336r83tTrwTdpQzACD/ji/JQ4jySbYydMkGLKdZxOAQpQgAIUoAAFKEABClCAAhSgAAUoQAEKrGECLHxcw044D5cCFKAABShAAQpQgAIUoAAFKEABClCAAuUKxHG8t4j4orBhAN5TJFdujP7O61ao5EN90xgzJ01Ma+23AHzXr1HV46MoWlju+mCuLik1PNx4hfmCt6FYu5w4/g+wHdUcfQwB7irOlLF9zavG4865HVT14d66aznnLlHVY0qd9Oaq6sVBECxS1R18AUip49OEKIr+2tzcPCaTyfjOIlur6rFRFF1ajbz6iuGcu05Vvywip4dheFZf88t53Frru5Oc2v1C4XLWcc7gClhrf10qvtkbQKoOtNZa39nTd3GdX+pQOnVVR1H6Obmy9HPiiypvMMZ8eXCPmLu/3wS6FZJljTEtlRyftdZ32d2gra1tw6lTp75cSYx6WRPH8T9FZHNV3TaKor/XQ17W2scAbCsiXwzD0L/mDOoodWv+JIA/AHjNGONvylDOx4t3c7bW+kLO7QFMMMZcmeZgunUU88s+UPqc8FSp4/OIzhi3GWP2ShOPcylAgdVbgB3+6u/8WWsXATgsSZLZuVyuyWdY+pzgP+v+sPT9R9rb28dNmTLlXzXL/AIdExTx87KLHwUPJcAhmCErvQlJzXJlYApQgAIUoAAFKEABClCAAhSgAAUoQAEKUGC1E2Dh42p3ypgwBShAAQpQgAIUoAAFKEABClCAAhSgAAVqL9DS0jK6WCz6oscxIvLbMAx9kdGAjjiO9xeRG/ymIhKHYZhLk0A+nz8uCIKuQsfTjDG+yK3sIfP0RlGM62VBAiAoJ1AARYIy/gyreDmZJRuWE7Mac6y1zwP4oC9q9MWMXTHz+fzBQRBc5btCichrPYseVVVKxRc3iYjvHnVWFEWnVyOfvmJYa31HtJkAbjHG7NvX/HIet9Z+BcBiAE8C2NcY479y1LlAPp/fLQiCewAsLRaL20yePNl3YO1zxHF8pIhc3vl6slsYhvetbFG3PXzB9FejKPppnxtwAgVSCHQVKFRShNa1jXPuTVUd/vrrr69z0kknvZVi+7qb6py7U1XHBkGwdzab/W09JFjqMvxjAEep6ulRFFWl2L6/x1V63/pz6X1rJxE5PAxDX+RS9rDWfs/fQEJVL42iKHWHaWvt/QA+BiASkT06b5LQsX89nbeyQTiRAhSoXIAd/iq3q9FKa+0mAG4vdeYdLSLjwzD0v+MgjmMnIlkAVxljDqnR9v8Na3VI8CbOBHDSKn5XLkIwJxmOM2Ckrab5MDgFKEABClCAAhSgAAUoQAEKUIACFKAABSjwvhEo44qb982x8kAoQAEKUIACFKAABShAAQpQgAIUoAAFKECBMgXiOL7FdznyXX2GDBmy5wknnPCfMpdWZZpzbltV/SWArSopdovjeD8RuRbAkHK6u/WWdDBXzwFwSn8OKIMExXJqJAe48DGO44Uiclypc9R0Y8wF3Y/RWvtUp7svOH2306Of45y7UFVPBPAzY8wR/bEpd61zLquqDsA7xpiyOm32FXvBggUfam9v952zNu9+cXBf6/j44As4585RVf9z2WKM8RdylzXiOP6lL9gVkZ+GYfjVVS2y1v4AwDQAfzbG7FLWBpxEgRQC1tqbAezTWXR9S4ql70611hZ9YcGSJUsyTU1NviB/tR3WWl9cfESSJBNzudyP6uFArLX+NcC/FlxrjDmoHnJyzp1RugHBbFVdFEXR4WlyiuP4MyJyG4CX33rrrc1nzJjxTpr11tpTS5+pzlbVe4MgmK6qv++2PtXrcZp9OZcCFKhTAXb4q7sT060773tu6hLH8e0isieAc40x/frdtqyDnqcfDRKMU8FYAXYH0KrAfaK4OwlwA2aI70DMQQEKUIACFKAABShAAQpQgAIUoAAFKEABClCgbAEWPpZNxYkUoAAFKEABClCAAhSgAAUoQAEKUIACFFgzBKy1hVLHv0kAikEQfC6bzd4x0EdurfUdnz5X6rb0BIBPGGNe68hhju4YCPbTAJ8UxVj/LQXuFME9SRE34SR52Dm3c5Ik14rI5v3qbjFHtwoCPApgaCXH7//4mpEi2jXT53IFbtaZsl+fE6s04agLbz35HVnr3EeSLZ57vH2Tjr8Te8cPZV59+vihvz1+s+ClUb7jY5Ike3R1hIzj+EQRuRDAn5IkGZfL5V6oUjorDdNZqHETgLVVddsoiv5ejT2ttb6b6ZdKsZqMMbOrEZMxBkbAWut/JrcTkYPCMPTFzX0O55zvUOoLqX0x735hGPqis15HoVDYLEmSBwGsD2CWMWZunxtwAgVSCpSKE+5R1d2SJPlkLpe7N+VyNDU1NW6yySbLRaQ1DMOK3qPS7lnL+V3dCAGcYYzx3aIGfRQKhU8lSXK3qj4XRZHvpDXowzm3qy88LHVAfmPUqFGjJkyY4Itfyx7W2j8C+HgQBMdms9lLy17oG3lZu12pQ6nvEC1Jknw0k8n8WFV37ozxdpIkWw3E54I0OXMuBShQYwF2+KsxcPrwzrlTVNXfJGRxFEXjfYRSwbw4554v3QzoA6p6fBRFC9NH5goKUIACFKAABShAAQpQgAIUoAAFKEABClCAAoMnwMLHwbPnzhSgAAUoQAEKUIACFKAABShAAQpQgAIUqDuBUgep00sdpL7jExORY8Iw/PFAJ2mtXQDgeF94CWAvY8ydaNLGYB2cBcFM3+FqJTkl6wTL5587/Cefymi7Lw74w5AhQ/Y54YQT3qj0GILz9FQIzq5kfdcfX7W8xWcmM+WM8qb2Y1YZjgLFPo0P4sCh97eh2LaZL2ToLBzzBYhvZjKZcZMmTere6akfCa18aaFQ2KhUFOT33EVEDg3D8BfV2Mha68/nqd0vCK5GXMaovUC3bo9XG2MOLnfHUgfZy1X1SFW9OYqiVRYYW2u/VSp2/i6AFxobG8dMnDjx1XL34TwKlCtgrf0bgDHFYnG7yZMnP1buuq55F1544bpDhw71NwR43RizXtr19TbfWjsVwA/TdnKt5XEsWrQos3Tp0mcBbBwEwSey2ez9tdyv3NjWWp/Hx1T1q1EU+U6ZZY84jmeLdHzWuNIYM6HshZ0TrbU/B3CIiMxTVV+E7m+U0TFU9VtRFH0vbUzOpwAF3gcC7PBXVyfRWrsIwGFJkszO5XJNPrnm5uY9M5nM7f5zg4iMC8PwrrpKmslQgAIUoAAFKEABClCAKMRJNQAAIABJREFUAhSgAAUoQAEKUIACFFiFAAsf+fSgAAUoQAEKUIACFKAABShAAQpQgAIUoMCaIFBGp8Q4jo8RkUs8h6qeHkXRWQNN45w7TVU7uj2p6rFRFF2K83S7QHAlgI+Uk8+mwSs4fuiv/7NJsHSvfncIbNKGYAQeKHfvcvLrZU5rEmAMpsvTFa4vb1kFjgc3/uH728kzNpPJ3OiLdERkYhiGPypvw/7Nstb6go4jVPUHURR9o3/R/rvaOXewql4F4EkA+xpj/FeO1UAgn88fHASBP3fPi8jeYRg+Uk7a3Tqk+deUVRYKdRY6+W6PO/jCnjAMfaE1BwWqLmCtfQ7ARkEQbJzNZn0XplQjn89/MAgCv+4FY8xGqRbX4WTn3IGqek05xckDmb619ppSl+MDRWRaGIa+MHPQR9fnJBH5eel18LA0CXW9HqrqO+3t7ZtPnTr15TTrrbVfBfATAL4gfEsAzwDoKLwVkT+HYbhLmnicSwEKUIAC1Rew1vouxb7IcbSIjA/DcLHfpdvNPXz333HGmJeqvzsjUoACFKAABShAAQpQgAIUoAAFKEABClCAAhSovgALH6tvyogUoAAFKEABClCAAhSgAAUoQAEKUIACFKgfgTI6/AFINs28fMW31lp8UAOS4YPVcSmO46NEpKvDZJMxZjaadFgwAg8D2CYNaiPa/7PsjYat0CStadb1OvcCHRMU4bsclVV4mXo/xcnJLPl+6nVpFlToOEreWta09hW/aZTilwCcY4z5vzTbVjrXWuu7k3y7VHDyJ2PMxyuN031doVDYrFgs3iUim3e/CLgasRmjtgLz58/fuKGh4VYA2wHIGmNayt3RWnsRgCkA7jPG7LaqdYVC4ZgkSTqKv0VklzAM/1zuPpxHgTQC1tp3AAxrbGxca+LEicvSrPVzrbVbdBad/dMY8+G06+ttfj6f3yUIgj8BeNQYs3295BfH8Wki4m/GcFmpUP7oesirubn545lMxhetvA1gZOl9uS1NXtbaOwB8WlVzURTFadYuXLhwWGtrqy8631pVDwHw5dLzcKLIf/93s/9eFEW+QJ2DAhSgAAUGUcA5N05V/Y1r3nOzF2utL17/qoj8JAzDowYxRW5NAQpQgAIUoAAFKEABClCAAhSgAAUoQAEKUKBsARY+lk3FiRSgAAUoQAEKUIACFKAABShAAQpQgAIUWM0EKujwd8zQW+86e/KhYwf6SPP5/NggCG7wnYNE5NIwDI/1OQRz9fxSZ6HKuv0p5iazZFZVjsXqkOBN+OKHk3xaVYn53yCPJJtjJ0yQYhVjrhCqP45fGPIQDhn6hyuNMRNqmWNX7EKhcGSSJJf7/660KKi3POM4vk5EvpwkyexcLucLKzlWEwHn3CWqegyAhcaY48tNe/78+aMbGhp8x9Z1AEw1xsxf1Vrn3C2q+sVSgeUVxpgjy92H8yiQRqCzeMwXPi4zxqyVZm3XXOfctqr6WKl44XFjzJhKYtTTmksuuWSDZcuW+c5TbxpjRtRLbtbafQDcDOAxY4wvvK6LYa29F8CuInJUGIa+iKXs0dXxS0SuD8PwgLIXdk50zs1RVf/Z6gZVPRuAv6FAV5gB+6yQNm/OpwAFKLCmCTjnTlHVc1R1cRRF47uO31p7P4CPici3wzD8zprmwuOlAAUoQAEKUIACFKAABShAAQpQgAIUoAAFVj8BFj6ufueMGVOAAhSgAAUoQAEKUIACFKAABShAAQpQoG+BCjv8ZZA80/ZGsG1VOiX2nWXHjIULF27c2tp6E4CdAdxpjNmz44G5ukcA3Ombr5UZquc0TQLsieny+wrXr7hsnn40SDBOBWMF+DQEI6AYUlF8wUMJcAhmyBMVrS93UT8dPf7oxucPeuzEja8td8tK51lrPwbAPxc+GATBTtls9qFKY3VfZ631xRmn9rzwtxqxGaO2AtZa363Rd238W0NDw94nnHDCf8rd0VrrL+Y+vVQc9ERbW9suU6ZMeXNla+M4/qKI3OIfF5EDwjC8vtx9OI8CaQQKhcJGSZI8B+B5Y8zGadZ2zY3jeCcR8R1JHzTG+PfO1X5Ya98CsHaxWFx/8uTJS+vhgJqbm0dlMplnfV7+rbDU9dF3zhr0Ya09FcDZlbyntbS0fKRYLP7FH0R7e/sWU6ZM+VeaA4rjeHcRucuvSZJkoyAI/Hu2f+/uGCIyJgzDx9PE5FwKUIACFKiNgLV2UelGO4d1v/HLggULRrS3t/vPIWuLyJFhGF5Rm90ZlQIUoAAFKEABClCAAhSgAAUoQAEKUIACFKBAdQQqvWCoOrszCgUoQAEKUIACFKAABShAAQpQgAIUoAAFKFATgf50+EM1OyWWcXTW2sUAvgLgP5lM5rOTJk3qKAQM5qrv+rdi1zVBGxT/huL14UHrumvJ8i2X6nAUtddGjJcmM6Wje2Qtxg/sxcfetHyXH/2qbSdo+fWZRQjmJMNxBoy01SKv7jFX5bge3mkfIe90dBx7Nln/aQg2XUkhZ00d/f6XXnrp8GXLlt2kqr7w1RhjXDVsnHOHqOrPAfiClX3rpXClGsf2fo/RWdx1R6kMeoSqHhZFkT+PZY2Wlpb1i8Wi7/a4Rak+5wxjjO/YutIRx/ElInKMqt4RRdFnytqEkyhQgUBzc/OYTCbzt/50EbTWfhLAHwDcY4z5VAVp1N0Sa+2jpW6r26nqzlEUPVgvCVprfwfgswCOM8ZcUg955fP5XYIg+JPvGrp8+fKR06ZNW54mr27dbWcYY3xn7VQjjuPfiMjnAfhuYi+KSEtXAFX9bhRFvjCTgwIUoAAFBllgwYIFH2pvb7/NF++LyPgwDP3v3YjjeD8R8YXrz2cymXGTJk3yn5k5KEABClCAAhSgAAUoQAEKUIACFKAABShAAQrUpQALH+vytDApClCAAhSgAAUoQAEKUIACFKAABShAAQr0Q6CfHf4AVL9T4koOx1o7D8D0zod9UVpHxzU/MnP1XgV27WXpUwCWriVtwzeQ10dnRBte1eFvvpastU7PuQLcVZwpY/uhudKlF1100YeHDBnyGICh/07Wx83Ld77p3uLoNgF294YKvCi+W6ViEwjeVuA+UdydBLgBM+SRWuTUW8xVOY4M3m5cT97ezK97prjh/QBGlWoQt+4ZZ4S889hrM9berpY5W2sLpfrLSaULcy8rFSceXY29Lr744s3b2tp819Atul/sW43YjFF7AWvtrwHsLSLzwjCcmWZHa61/XfGvL68A2MUY88+VrXfO7aCqvtAqU82i2zT5cu6aI5DP53cLguAeEbk3DENfwJh6OOc+q6q+IO82Y8xeqQPU4YKuYrx667hqrf0+gJNUtTmKIt+Bti6Gc+5uVf2UL9gOw/DHaZJyzn1dVS9Q1d9GUbR3mrV+brdOvH9fvnz5J4YNG/ZMKd7IzjhPlwpEt0obk/MpQAEKUKA2As65cap6Y8+bwDjnzlTV0/xNP9Zee+1xxxxzjO+8zEEBClCAAhSgAAUoQAEKUIACFKAABShAAQpQoO4EWPhYd6eECVGAAhSgAAUoQAEKUIACFKAABShAAQpQoH8C5XRKXCdYPnKYtG5Rs06Jc3THQLCfBvikKDoKDxW4UwT3JEXchJPkYefciap6YcdjqrkoiuLuRx7MVV+w5Avx3jsED0CRbJ55eecAmlmuDW88p+v9Ayo7rjBX8XIySzbsn2jvq621/wLQUTToO2aEYbh/Lfbpb8xVOTaivXGT4NUd/B4dhY+CBih26rnnMLS1vj2zcWh/c1nZeufcLFWd49MwxmxZrX2stdcCOCBJktm5XK6pWnEZp/YC1tqzAfiuYXePGjVq7wkTJryTZldr7Z+Bjufy+caYGataa639bqlz2rf8BeHGmNFp9uFcCqQVsNbuA+BmALcYY/ZNu97PLxW97Vsqevulqt4cRdF+lcSotzXOuRZVPUFEpoRh2Fwv+VlrDwOwCMB9xpjd6igv/5r1XRG5JgxD3zW77GGt3QbA4765toiMCcPQ/3vZw1q7CQB/A4dRxWLxM0EQHC0i2a4Aqnp8FEULyw7IiRSgAAUoUFMB55zv0HuOqi6Oomh812ZxHF8tIgeVfqdtMca8+zpe02QYnAIUoAAFKEABClCAAhSgAAUoQAEKUIACFKBASgEWPqYE43QKUIACFKAABShAAQpQgAIUoAAFKEABCtS7QN+dElvX2TB4Y7QvGnwlWef1N3TYuj2PqeJOiU3aGKyDsyDw3dmClVglWza8eNWsYdccmkHip8wxxnyz59xgri4BsPEKMQQPQtG+Realj/mOii8k6z72DhqX9VawhxoVPjrn7lTV/xZ0qj5fLBZ3nTJlii+ErLvRl6MvIPVJ/6u4wZ9HylubvarDN+p5EMOxDOev95MNJk2a5ItRqzriOD5ARHyBIhobG0dNnDjx1WpsYK09C8D/9bzAtxqxGaO2Avl8ft8gCH7Z+fP1hSiKfpNmR2vtsQB+1Ll+5yiKfDfHXkdLS8v6xWLRP+6LmGcbY1ggmwabc1MLdCuku9IYMyF1AACFQuGgJEmuVtVroihKVfRWyX4DscZa++3SPv7n71xjzCkDsWc5e7S0tHy4WCw+7ee2tbVtOHXq1JfLWVfrOXEc7yQivsC7DcDI0ueot9Psaa29BsCBAE4zxvhC81Sjq1AVwMJisegymYzvQOlvBOHjVFzUmyoJTqYABShAgbIFrLW+iP+wnjeEsdb+DcAYAN80xvgb0XBQgAIUoAAFKEABClCAAhSgAAUoQAEKUIACFKgrARY+1tXpYDIUoAAFKEABClCAAhSgAAUoQAEKUIACFOi/QF+dEjcJlm7XKMXhy7Th9ed15D+qVjB4nm4XCK4E8JFyjmLT4BUcPez2m8/JHdxrtyqZpzeKYlwvsZ4CsHSj4LVthknbyKXJ8Gdex1pFKLbuOVeBm3WmVLUblnMur6qR38tf4J8kyYFRFF1XzjEPxpy+HLty8l1A10LrNi8mI1ZIc/uGZzF16A0zoyiaV81jcM5tq6o3Adjad42aPHnyHdWIXygUDk2SxD8Xnyx1DNzXGOO/cqwGAgsXLhzW2tr6AIDtVPX0KIp8AWuqYa39LYDPAbjEGHPcqhZba6eVupb9AIDvKLmNMcYXXHNQoGYC1tpJvnaxP92V4jg+XESuAPAzY8wRNUt2AAM7545X1QUALjfGfG0At+5zK2vtnwDsoqpfiaLIFwzWxbDW/r5UZLhHkiQTc7lcR7F3ucNaGwKwvquuMWaPctd1zYvjeH8RucH/dxiGQaFQuEdVd+16PEmST+ZyuXvTxuV8ClCAAhSojUA+n980CILfARgtIuPDMFzsd1q4cOHGra2tHZ9/6+19rjYSjEoBClCAAhSgAAUoQAEKUIACFKAABShAAQqsbgIsfFzdzhjzpQAFKEABClCAAhSgAAUoQAEKUIACFKBAHwJ9dfjbOHh1W4EGL+p6T7Yj0KoUPjbpsGAEHvaFQ2lOkAieKr6O/0WTtPZcF8zVcwCs2PVJ0AbFs+sF7wwdIe986LVk7Tff0GFDAQzpZe8zk5lyRpqcVjU3juPxIvJzX/PYOe8MY8yZ1Ypfizh9OQJ4vUGSoSPw9ujXde2GYi+NOvdv/BMOaPzjPcaYT1UzR2vtjQDGicipYRh+txqxfXeuJEluU9UPd7+otxqxGaP2AtZaX/h0PICbjDH7p92xewdRAJ83xty6qhjOOV+ss1t/itDS5sj5a7aAc26Wqs5R1fOiKDqpEo18Pn9cEAQLReRHYRhOrCRGva0pdVL+QqmT8q9E5I4wDD9TT/lZa32BYCgi3w3D8NR6yc1a67tlf09Vr4+i6IA0eXUWwDxW6ro9XER2CcPQd49MNboVhE4KgkA7C1e7Ysw3xkxNFZCTKUABClCgpgKlz73jSp97/e9f77k5TBzHh4qIv2nM0+3t7ftPmTLl0ZomwuAUoAAFKEABClCAAhSgAAUoQAEKUIACFKAABVIIsPAxBRanUoACFKAABShAAQpQgAIUoAAFKEABClBgdRAot8Nfx7EIRlWjU2IwV88H8I2KfBRzk1kya4W1c3SrIIC/6NIXNVYyWpMAYzBdnq5kcc811tq1AbzgiwQ6H7vKGHNINWLXNEa/HbXtzOFXtG4obwxPkuRjuVzOd+Pr97DWdj1nKipwW1kC1tprARyQJMnsXC7X1O9EGWDABOI4PkZELim9lrwKYG9jjO+ylmpYa31hsv+5vK60/sBVLe52kbfvcLNHFEV3p9qMkylQgYBz7kxVPa3SjqZ+yziOIxHJi0gchmGugjTqbklzc/OYTCbzNwDPGGO2rKcE4zg+QURaAPzGGPOFesnNWvtRAA8BKLa3t4+cMmXKm2lyi+P4ZyIyoXTjiLONMaelWdv5PDxNRPzNH+5qaGjYr729/ZlSB91R/jEReWXkyJGbTZgwwXfT5aAABShAgToRcM6doqrnqOriKIrGd6XV7XezW5YsWTKuqakpqZOUmQYFKEABClCAAhSgAAUoQAEKUIACFKAABSiwhguw8HENfwLw8ClAAQpQgAIUoAAFKEABClCAAhSgAAXefwLldPiDQKBYF8Cm/e6UOFf3CIA7u3VBTIuqSYA9MV1+33NhcJ6eCsHZaQN2zFecnMyS71e0tpdF1lrfGWPrjtCq/xKRzxlj/PfqfvTXMV63sIOqHqOqP4iiqLIC125KzrlIVfMA3jTGjKgWYLeCovdcyFut+IxTOwHfqbNYLP4FgH8+TDXGzE+7W0tLy9hisehfi3zRzaFhGP5iVTGcc1er6kEicmMYhl9Kux/nU6ASAWvtD/1zHMCJxpiLKozhX4d98fgFxpjplcSotzWLFi1aa+nSpW8DSEqdlDP1lF9zc/OOmUzmQd8hedSoUetPmDChWC/5xXF8u4jsKSInhGF4cZq8nHNHq+qlAB40xuycZq2fG8fx9iLyiP/3hoaG7drb278OoHsh7nRjzAVp43I+BShAAQrUVsBauwjAYT1vFGOt/RUAX+B/kTHmxNpmwegUoAAFKEABClCAAhSgAAUoQAEKUIACFKAABcoTYOFjeU6cRQEKUIACFKAABShAAQpQgAIUoAAFKECB1Ueg3x3+kKpTYjBXLwdw5ApAgjYo/g3F6+vIslHDgrbNl+pwFDXozfLSZKYcu8IDTdoQjIDvMPiRlCfgkWRz7IQJUpXihDiOfy0ie3flUE5RVcp8azu9n475l+MDgyC4CsC/jTGb9SdZa+3nANzU2cnzQ8aYJf2J17XWWnsYAH8Rry9G3Xd1KUqtxrG/H2JYa68H4IsPLzfGfK2SY3LOOVXNqurvoyj69Kpi5PP5sUEQdBRJBkHw1Ww2+9NK9uQaCqQVsNb6QrOjReSYMAx/nHa9n2+t/VbpNfS7AM41xpxSSYx6XGOtfbFUbLFhEASbZ7PZZ+spR2vtEwC2UdXPRlF0e73k5pybpapzKingbmlpWb9YLD7mzUVkbBiGd6U9rlLXSV9g7juG+RtN+M8Jf+gW4x5jzKfSxuR8ClCAAhSorUChUNgsSZJbAYwWkfFhGC7u9jvVvwD43/cqvkFDbbNndApQgAIUoAAFKEABClCAAhSgAAUoQAEKUGBNE2Dh45p2xnm8FKAABShAAQpQgAIUoAAFKEABClCAAmuEQH87/KXplJiZq/cqsGsvsE8BWLqWtK6zYfDG6ACaeSVZ5/U3dJjvNPmeIcBdxZkytteTc4GOCYr4ednFj4KHEuAQzBBfpNDvYa31XbXe7XIoImeFYXh6vwMPdIB+OlprHwWwXRAEX8lms9dUkv6CBQs+VCwWb1LVHUsdpg4udZi6upI4Pdfk8/ktgyD4HYAP97x4txrxGaO2As65yarqOzy+EATBp7LZ7D/S7tjZecwXSTcmSRLmcrnCqmJYa5s7O5P92RizS9r9OJ8ClQpYa68FcICqHhhF0XWVxLHWNpWaD3+7tLbJGDO7khj1uMZaez+Aj6nqHlEU3V1POVprfXH0EQBOMcacWy+5Oed8R+aHfT7Dhw9f76ijjno9TW7W2h8B8DeeON8YMyPNWj/XOfc1Vb2s1MX0pVKn3g845+5W1e7Fjv5GBLekjcv5FKAABShQW4FCobB/kiQ39LxpTEtLy+hisfh334EZwDi+htf2PDA6BShAAQpQgAIUoAAFKEABClCAAhSgAAUo0LcACx/7NuIMClCAAhSgAAUoQAEKUIACFKAABShAAQqsfgL97PCXplNiMFdfATBqBSTBA1AkmwRLt2uU4vDlOuS153S9p6HYaYW5ipeTWbLhSqGtDgnexJkATvIN2lYyrwjBnGQ4zoCRtmqctDiO9w+C4HpV7fhbqqpeH0XRAdWIPSgx+uHonDtHVU8RkcVhGPruTqmHtdZ3ZDxMROaFYTgzdYCVLLDW+kLMA5MkmZ3L5XxBEMdqJGCt9YWOW6rqD6IoerfIOM0hOOfOVdWTAfx11KhRu0yYMKF1ZesLhcJWSZI8CGCEqp4URdF5afbiXAr0R6DU9fY2AJ/pT+fArue7qn4riqLv9Sefelobx/HVInKQqh4RRdHP6ik3a+10APNUdXEURRW9B9bqeOI4vlVE9ip1Zc6WujK3pNmnUCgcmiTJlQAeN8aMSbPWz503b95aw4cP/6t/DffnLkmSDUTk4m5xLit1YD46bVzOpwAFKECB2gs4505RVf873nve20qfzX1B/I9E5NFisbh/Lpd7uvbZcAcKUIACFKAABShAAQpQgAIUoAAFKEABClCAAr0LsPCRzwwKUIACFKAABShAAQpQgAIUoAAFKEABCrxfBfrZ4a9clmCuLgGw8QrzBQ9C0b5x8Oq2Ag1e1PWebEegFRU+dgWfpx8NEoxTwVgBdhegbcchz2yydfA8bmsb84mXpo/8U7l5lzOvVOjwWum6/q4Olc8GQbBPNpv1nQ9X6zGl+ZfNzxVH5h4sbvXvp4ofbATQqsB9org7CXADZsgjPQ8wn8/vFgTBPZ3fH2mM8TZlD+fcmap6GoD7jDG7lb2wj4lxHJ8pIqfVYzFKtY7x/Rwnn8/vFQTBrZ3H+CljTNdzrOzDnj9//sYNDQ2+2+PG5RSCWWt9x9bv+A6TS5Ys2aSpqcl3tOGgwIAIWGt90e2OQRDslM1mH6pkU2vtDwBMK3VV/rox5sJKYtTjGufchap6ooicFIZhXRUkW2s/DeAOAM8aYzavJz/n3AxVnauqN0dRtF+a3DoLFx8DsLmqfiGKot+kWe/nxnE8V0R8t8ir29vbj25oaHhaVX0BpL9hRHupEHILY4z/rMhBAQpQgAJ1JtB1Y5qeN5BxzjlVzYrINWEYfqXO0mY6FKAABShAAQpQgAIUoAAFKEABClCAAhSgwBokwMLHNehk81ApQAEKUIACFKAABShAAQpQgAIUoAAF1kCBfnT4K1dL5umNohjXy/ynSkUZS9/zfcEoKLbuOVeBm3WmpLpYvyuGtfaPAD4uIl8Mw/DX5ebd1zxrrS8E2NbPU1X/5atRFP20r3X1/rhz7mBVvQrAkw0NDZ854YQT/lNuzqXCD++7d9pimziOjxKRH/t9jDFV+7t0HMeHiojvVPUkgH1LXaX8V47VSMA5d4Oq7t+fi6rjOD5ZRM4F8Fx7e/suU6ZMeW5lBAsXLhzW2trqC8/8z/b5xhhfrMNBgQETsNb6rkkfzmQyW06aNOmZSja21loA4X9fUo2rJEY9rrHW+q7O3wdwoTHm6/WU44UXXjh06NChzwLYsD9Fq7U4pkKh8L9JkviuiygWi+tPnjz5vZ+9+tg0juO8iEQiEodhmEubYz6fHxsEwZ1+XSaT2aC9vb1JRE7sFqep9N4/O21czqcABShAgdoLFAqFzZIk8TchGS0i48MwXNy1q7X2LgC7A5hjjPlm7bPhDhSgAAUoQAEKUIACFKAABShAAQpQgAIUoAAFVhSo2gUmxKUABShAAQpQgAIUoAAFKEABClCAAhSgAAXqWKBHp8RyOvyVezTBXD0HwCkrzBe0QeGLBF6HQKAdnRM3BTCkl9hnJjPljHL37D4vjuMLRMQXSMw2xjRVEqPnmjiObxCR/bt9//vGmJOrEXswY1hrtyldvHozgG1EZL8wDP2/lz2stVNKRR8XAfijMWbXchaWCtt2VdWbAPjuT2PCMHy8nHV9zWlubt46k8n4zlRb9rxIt6+1fLw+BDovtP6Xz0ZVj4ii6GdpM1u0aFHj0qVLfbfH7UXke2EYfmtVMQqFwglJkrT4OcVicZvJkyf7Am0OCgyYgLX21VLR7XoAUnfO7UrSOXeJqh6jqsdGUXTpgCVf443iOD5cRK7wnQONMQfXeLvU4bsVak8Jw7A5dYAaLuh2Y4LUxbDW2i8BuL4/3Syttb8F8DlVPUlVbxeRe3zHRz9E5NEwDLev4eEzNAUoQAEK9EOg2/vACjeTsda+AmBUEASTstnsgn5sw6UUoAAFKEABClCAAhSgAAUoQAEKUIACFKAABSoSYOFjRWxcRAEKUIACFKAABShAAQpQgAIUoAAFKEABCrwrMEe3CgI8CmBohSqtSYAxmC6+C1bq0a3r32+MMV9IHaDHgkKhcHaSJKd2+/Ytxph9+xu3HtbHcXyViPhikm8aY+akzSmfz28aBIE/1yMA7GiM+cuqYlx22WXrvvXWW77ocY9qXyzrnLtaVQ9KkmR2LperSsFrWg/O759AHMdzRGQWgAeNMTtXEi2fz2eDIPAd71pVdZcoijq6nq1sOOduVdW9APzMGHNEJXtyDQX6I2Ct7Wgh3J/ut865n6nqhCRJDs/lcov6k089rXXO7aGqvxeR+8Mw/EQ95eZzKTXa9O813wZwiTHmuHrKr1RQ+w3fxVZEfhWG4T5pc+vqcq2qB0ZRdF0F66eWbnDwQwCPGmO2t9b+3r/3d8UpFT8eXip+fN88V9P6cD4FKECBehdwzp2iqueo6uIoisZ35RtPC5WnAAAgAElEQVTH8U4i8mcAbwVBMC6bzd5R78fC/ChAAQpQgAIUoAAFKEABClCAAhSgAAUoQIH3lwALH99f55NHQwEKUIACFKAABShAAQpQgAIUoAAFKECBQREIztNTITi7os0VJyez5PsVrfXtBy+6aIMhQ4a8BGDZkiVLhjc1NSWVxnLOfUFVb/ENijpjvKCq+0RR9GClMetlXT6fbwqCwBds9Kvgq6vTWKn4ca4xxhetrXRYay8GMLHaRSLW2u+UGvad3vPC3HqxZh7lCXQVgKnqt6Io+l55q947K47jO0uFPmNFpBCGYbiqGHEc7y8iN/g5QRDsnc1mfYcyDgoMmIC11nd69B0fXzPGjKx0Y2vtNQAOFJGDwjC8ttI49bZu/vz5mzc0NPwTwIvGmA/WW36FQmH/JEn8a8hfjTE71FN+zc3NYzKZzN98Tm1tbRtOnTr15TT5WWvnlZ6X01X10iiKjk2z1s9dsGDBh9rb233h+XpBEOze3t6+XRAEC7vFuc4Yc2DauJxPAQpQgAIDJ2Ct9QXqh/W8sYy1dor/tbt005kHMpmML358fuCy4k4UoAAFKEABClCAAhSgAAUoQAEKUIACFKDAmi7Awsc1/RnA46cABShAAQpQgAIUoAAFKEABClCAAhSgQDUEmrQhGIEHAHwkZbhHks2xEyZIMeW690y31v4dwGgR2S0Mw/sqiWWtHQLgBQC+GMUXTwYAjjPGXFJJvHpa45w7WFWvAvCPJEk+lcvl/HFWNPL5/MH/0Q2v+kuy5RvXtH7iV6IY6wMpcKcI7kmKuAknycPOuZNV9VwATxljtqlos14WOecOUdWfA3gSwL7GGP+VYzUTcM4dp6q+KOY1/7NrjPHFy6lGt+cCMpnMpydNmuQ7jK10xHF8uYgcKSJ3hGH4mVSbcTIFqiDQ0tLy4WKx6LsbP2OM2TJVyDm6YyDYTwN8crgu/3KDJI0Nktzxig6/rut1N1W8Op1srfXvv9LY2LjWxIkTl9VTmhdffPEH2trangXQCODDxhhfpFk3w1p7MwDf7XGyMSafJrE4jvcWkV8DeNkYs2GatV1zu252oKqFN954Y/p66633tKq+G0tVd+irK28l+3INBShAAQpUR6DzBgT+xiD+9+rxYRgu7orsnLtcVY8EcIUxxn/loAAFKEABClCAAhSgAAUoQAEKUIACFKAABSgwIAIsfBwQZm5CAQpQgAIUoAAFKEABClCAAhSgAAUoQIE1QOACHRMU4QvSyit+FDyUAIdghjzRX504jheKyHEAZhhjzq8knrX2YQA7iIj6ogtVvcAYM72SWPW0xlrriw59McQ2qvqFKIp+U3F+TdoYrIOzRPQkfbcp5grRkq0yL1w9c61rx2eQYMmSJUOampraK96z28LOY/lVqYPkVj0vxq1GfMYYOAFr7SMAtheROAzDXCU7W2t9p7sDAPzCGHPoqmI453b2XWr8HBE5IQxD342UgwIDKlAoFHZMksR3EH7IGLNTWZt3vu5CMLOzIL+3ZQkE30+G4wwYaSsrbp1OstY+A2ALERkThuHj9ZZmV5dZAF8zxlxeT/nFcfx1EblAVX8bRdHeaXOz1v4ZwE6qekQURT+rYP2XAFxf6shcNMY0dOsi6V93fbjzjTEz0sblfApQgAIUGDiBfD7/5SAIruvtJjPWWv8ZZkdV/U4URd8euKy4EwUoQAEKUIACFKAABShAAQpQgAIUoAAFKLAmC7DwcU0++zx2ClCAAhSgAAUoQAEKUIACFKAABShAAQpUW8DqkOBNnAngpFUUaBQhmFPNAo04jk8QkZbShZhXGWMOSXtYzrmrVPXgrnUi8jtV3ccYs1oXkPjjieP4KhE5WEROCsPwvLQ2784/T7cLBFeWW9i6afAKxjY+fsQVU3ZPXTyxshzjOL5aRA5KkmR2LpdrqvhYuHBQBfL5/F5BENzqkwiCYPdsNvuHtAlZaz8HwHekgaoeGEWRv0B7pcNa65/7M1X1qSiKqtaBNG3enL9mC8Rx/BkRuQ3A7caYz/apkfJ1F8BfEuBQzJS6Kxjs81g7J1hr7wDw6X4X6pe7Ycp5XcV8AC40xnw95fKaTo/j+H9E/nvuhwwZ8sHjjz/+xTQbljpfnw3g1NJNIK40xkxIs7ZrrrXWF5jv7Dtmi8hfVfXebp+t/hOG4aaVxOUaClCAAhQYOAFrrX8vOFtVF0dRNL77zs655aramCTJUblc7icDlxV3ogAFKEABClCAAhSgAAUoQAEKUIACFKAABdZUARY+rqlnnsdNAQpQgAIUoAAFKEABClCAAhSgAAUoQIFaCszTjwYJxqlgrAC7ly6kb1XgPlHcnQS4ATPEd3ur2mhubh6TyWT+BuBlY8yGaQLn8/nTM5nMd1S1qyPRqwD2CcPwvjRx6nFuPp9vCoLAd+OouIih47iadFgwAr4jZtqCsSeTN7A9mqS1vz7OudmqekZvF+D2NzbXD6yAc+5KVfUdGn9pjBlXye7W2h8BOBbArcaYz68qRqFQ2Kizy95G7FBTiTbXVEsgjuMDRMR3Kr3OGHPgKuPWwetutY47TZw4ji8XkSNV9fgoihamWTsQc+M4PlJELlfVP0RR5D/f1NWw1t4IwL+uTjXGzE+TnHNuD1X9vaq+M3To0PUnTpy4LM16P9dae3qppv07AG4zxuzlnLtdVffsFscYY1zauJxPAQpQgAIDK2CtXQTgsJ43nMnn82ODILiz9D7zkqqOi6LojwObGXejAAUoQAEKUIACFKAABShAAQpQgAIUoAAF1jQBFj6uaWecx0sBClCAAhSgAAUoQAEKUIACFKAABShAgfepgLX2JQAbiMiYMAzL6nZlrd1HRH6pqqKqy0VkqIiEpY5EhdWdyTl3sKr6bo/PBEHwsUmTJr1S6TEFc/V8AN+oaL1ibjJLZlW0tnORc+4QVf05gCcB7GuM8V85VkOB+fPnj25oaPi7T11Vj46i6LK0hxHH8U4i8ufOdccZYy5ZVQxr7UwAvuPjsrXWWmvDY4455q20e3I+Baoh4Jw7WlUvLRWR/9gYc8yqYg726241jreSGM65c0uFdyeLyLfDMPQFdHU1rLX+BgBPACguX758/WnTpr1eTwnGcXyiiFzoO1eHYeg746Ya1lrfgfeTlRaelgrbdygVtvsbJfgx2nfvBOAL1btGed1OU2XNyRSgAAUoUG0Ba+0WAH7jX8tFZHwYhou79rDWfhPA90o3C7pr+fLl4+rtvbDaFoxHAQpQgAIUoAAFKEABClCAAhSgAAUoQAEKDK4ACx8H15+7U4ACFKAABShAAQpQgAIUoAAFKEABClCAAlUSiOPYF/kdLCInhGF4cV9hrbXrAXgKwPoA2gAMEZHmMAyn9LW23h/vLMy42XdoTJLkc7lc7ncV5zxX9wgA39Wj0r8naxJgT0yX31eSQ0tLy+hisXgLgK16XnRbSTyuGVyBOI5ni4jv3PlYFEXbVZKNtXYegOkAHjTG7NxXDGvtAwD8vBZjTLav+XycArUSKBXoTy0V6P8QwEXGmBNXus8gv+7W6vjLiWut9e/BF6nqgiiKJpWzZqDnWGsfAvBRVf1SFEW+w2LdjG6FmQiCYONsNvt8muScc6ep6pkicn0YhgekWds111rri2O+AuCc0mers0vdef8B4INdj4vI2DAM76okNtdQgAIUoMDACTjnvqyq/4+9Ow+Mqyr7B/59ziRtShcaWpayyA6yg1ARKogoFOQVZLG+qIDQ5J6bFsqSIoJawq5AAAvt3HMnpVp50ReQVTYREWV5WRTKpuzIVgTaQhfaJpn7/ObUhF9o0yQzSZOZ5Hv+ATrnOec5n5veuS3zzHNHe18+45y7DYDvXj3bWntS72XFnShAAQpQgAIUoAAFKEABClCAAhSgAAUoQIGBJlDoB1UGmhPPSwEKUIACFKAABShAAQpQgAIUoAAFKEABChS5QBRFZ4hIfVc/fOmc8x3jdvtP4zkVEXlkyJAhB/eHbnCtRaAAzrLWXtqdS2fq9XoAx66+hjaPMkvNEDSaj3WdtwdJ8yYf6TqSVdPednOSWjlhtRcu012N4BA12FsU4/zrCjwkgseSLO7GmfJcawFFkiTn1dTU1HXnLIztW4HZs2dXrFixYoGIDMllUmetPS/fjFq6z/hCRl+wfIa11ncjXePIZDLHJknif4YhIjsHQfB8vntyPgW6JdDmPleB5oMHo2nYSLP0n28mo69tvc+tuv4a77uCJijeGWMWbpqCls3TyjezkDFQlLeTY/v33W4dZu0HR1H0TRG5HcAfrLXj1/6O+e/gnJsF4CQRuTAIgp/mv8LajXDO/R7AYao6JQxDX2jb5ZFOp/cwxvzdB6RSqVGFdIuOouj7IvJrVX0vDMMxURRdKiJntkniWmvtxC4nxYkUoAAFKNBnAs65HwO4UFVvCcPwqLaJOOd8B2TfCflsa+3P+ixJbkwBClCAAhSgAAUoQAEKUIACFKAABShAAQr0awEWPvbry8vDUYACFKAABShAAQpQgAIUoAAFKEABClBg4Aik0+kvGmMeA/CytXa7jk7unPstgO+0zNFcgeCyVCp1cFVVVUFdCYtJOZ1O1xljzs11o/qdtfaY7uaWqtfHFRjbzjqvrW8WrbuONI7KqjSnRMvey458bwXKNlp1rgCPZGtlZWHjylGng8wwXAhBLYB2KyUBJLumXn80GHL/OKPZ1T5o291zMb73BaIomigiDbkPR6/whYvW2k/yzcI554uMzs8VHb2ZSqX26KwoJ47jO1X1GwDuttb6f3JQoHcEunifg+DSZCimwYrvPLxydHTfBbBwM/PhHkZg3sqOeiqB+O7FW3V63+2dU3d7lziOd1fVp0TkH0EQ7NjtBdfCAs45CyAq1uLMNl0z/xqG4f75EkRR9ICIHCAik4MgmJlvvHNuHRF5QVU3F5FvJEnygYg8ISL+myb8ckvLysrGTJw4cXG+a3M+BShAAQr0voBz7gYA3171i2jmzJkzdNmyZUt8Rqp6dBiGN/d+dtyRAhSgAAUoQAEKUIACFKAABShAAQpQgAIU6O8CLHzs71eY56MABShAAQpQgAIUoAAFKEABClCAAhSgwAARqKurKxszZoz/EH1FU1PT6JNPPnl+e0ePomiqiFzmX1PVRSIyAsDJ1toZpU4Vx/GRquo/cPr20KFDd/r+97+/qLtnMvW6AEDlausInhomK0aMksW+yweWaMW/5+uw96Aru2h+dijmJ1Nl9MpfvFw/bwQ3Ati5K7ltJB817lD21mH3T9n1j12ZzznFK+CcewLAXqr6yzAMT8w30xkzZgwrLy9/SlW3ydWGXWCtndbRGul0+gBjzAMtc/7LWntnvntyPgUKEsjzPgfg2QQ4BrXykt+vo/suFMnnUh9+QQD5V3bU3yGS6vS+W9Ah+iaooaFhvWw269+/l1prh/VNFh3v6pz7AoC/+SJUa63vPltUI5PJbJkkyWs+qcbGxk1OOeWUd/NJ0Dnnv5TgclX9UxiGX8sntnWuc+4KAKfnOu3elOu0++04jh9Q1QParNXtjtSF5MUYClCAAhTIX+Caa67ZvLy83P9ZbBsROSoIglva3O8PBnAvgLdE5FB2V8/flxEUoAAFKEABClCAAhSgAAUoQAEKUIACFKBAxwIsfORPCAUoQAEKUIACFKAABShAAQpQgAIUoAAFKNBvBKIoul9EDhSRY4Ig+N2qB8sVXh2WK7z6fcuv+6LAEao6KwzDqlJHcM75AkT/odOtjTFfq66u/lNPnMnU67xcZ6vVujhCMBeK5k3Nh7v7Lk5vZUc9DUFZhwU4dVphhuM5n2Oeub2aLMaOqJPGPOM4vUgE4jger6r3+HRUdfcwDOfmm1prFzNfZ9vc3LzH5MmTX+lojSiKGkRkIoC51trd892P8ylQkEAP3Oc6u+9uZD5a2dX4vWTkS53edws6RN8GOed896ihqVRqVGddXfsq0ziO3/AdDVV13zAMH+2rPNa0b6448/ZcceY3ReS0IAh+kU9+ua7Yn891xf6HjzHGbFZdXf12PvF+rnPuywD+6v99xYoV6w4aNOhbIvIr3/HRPzPwvpyvKOdTgAIU6FuBKIr8e4p/b3kVwHhrrf/nyuGc893YfVf2+wEcaq39tIt132bN3SlAAQpQgAIUoAAFKEABClCAAhSgAAUoQIH+IMDCx/5wFXkGClCAAhSgAAUoQAEKUIACFKAABShAAQpQYKVAFEXniYjvAneVtfb0tixXX331xoMGDXoGwCj/OXwAg33HplQqdXCxFlbkc1mjKLpZRI7Mne1sa+3P8ontaK5coXeJ4tB25vhuUgs/8+uCSii2WnWuAvdqrRxi6vVKAKcVlJuiPpkqUwuKZVCfCzjn5uQ+KH2ciPw5CIKvFpKQc+5xAGMBzLDWntzRGnEcb6eqvriyor90dC3EjDG9L9AT97mevO/2vkD3d4zj+AVV3UFE9giC4Onur9jzK8RxfKOqHgPgh9balV2ki2k452oAzBSRh4Mg8EWIeQ3n3F2+eEVEzgyC4PK8glsmO+f+DOArvvPj0qVL3bBhw15X1Q1b11LVw8Iw9PtwUIACFKBACQhEUfQTEblAVW8Jw/Cotim3fgERgLS1dlIJHIcpUoACFKAABShAAQpQgAIUoAAFKEABClCAAiUiwMLHErlQTJMCFKAABShAAQpQgAIUoAAFKEABClCAAhToXCCKooNE5A8AnrTW+gKpT0ccx0+q6p4tv7AcQHmSJAfX1NT0SGfEzrNbuzOcc+p3sNb26N/7mnq92BdTrpa9oAkK3wVqEQQCxQgAm3jXdk56QQLcY4CHABSanyYG++F0eXjtSnL1nhbIFQjtlCsQ8p0+faevdruxdrZnFEXHisj1LWt8MQiCJzqKadN55gNr7Qadrc/XKdAjAvW6b0/c50wC3524+/fd2pVfBFBywznnuxcfrKqHh2F4RzEewDl3JoBLAdxorZ1QbDk2NDRsns1m3/B5FdK1MY7jSao6I9fV61Fr7b6FnC+O41NUdbqIPBMEwW5xHP9MVc9qXUtEbgqC4NuFrM0YClCAAhToGwHn3A0Avp0kyXk1NTV1bbNwzs3LfRfRRoV0G+6b03BXClCAAhSgAAUoQAEKUIACFKAABShAAQpQoBQECv2ASSmcjTlSgAIUoAAFKEABClCAAhSgAAUoQAEKUIACA0xg1OUfjz2g4p+PvZ5sgKcbN/8AIqrAQ18tf3bL/cpf/MLGZoEXeRfAxqpaG4bhFf2FaG0VPuIy3dIY/KOlQ2YhXI2JwfYmgS+gPHa1Bf5TQPkOFIuGmsYRQ2TFFgt1mGZV2vv76zlJrZxQSBKM6TuBKIouFhFfxPWGtXbLQjKJougeERkvIr8JguC7Ha0xa9as4c3Nzb7b45YicnkQBL5AiYMCa13A1Ksvzl3jfW4j89GYMiSD39OR7zTDbABtt1B8TpKgrifuuzhdVha+ldqIoqhBRCYWc7fWdDp9gDHmAQD/stZuUYzGcRzfqqpHFPK801I4+aJ/78/dd7fP3XdfyveM6XR6E2PMCwBGqOrYJEk0lUo92Xad8vLyz5100klv5bs251OAAhSgQN8ItLw//BHANrnC9qNyhe23tGaSyWQ2TJLkPf/fIvKNIAju7pssuSsFKEABClCAAhSgAAUoQAEKUIACFKAABSjQnwRY+NifribPQgEKUIACFKAABShAAQpQgAIUoAAFKECBgSpQp4PMMFwIQa1vbtQeg29J+NXy5xYfNfix4Skkv7bWHt+fuNZa4aMHvVzPgeCigrwUZyVT5dJUvT6uwGe6cLas9xqAheVoHryB+XjbMtHB/05G/nu5lm246n4CPJKtlXEF5cGgPhFwzq2rqq+KyChV/VEYhj/PN5E4jser6j0+TkQOCYLAd4Nb43DO1QCY2TJhfWvth/nuyfkUKESgs/vcZqkFuxok5e8k6z3TrGYYgK3WdJ/riftuIWcohpg4jqep6nki8vMgCH5UDDmtmoNzbh0A7wAYaYzZsbq62n9BQFGNXOctm+u8Fanq/4VhuE++yTnnfgfgKBE5NwiC8/ON9/OjKJotIj8AkLbWToqi6H4RObB1LRG5JAiCcwpZmzEUoAAFKNA3AnEcH66qtwF4NdcZeLy11v9z5YiiyL9v+PcPXzD/jbav9U223JUCFKAABShAAQpQgAIUoAAFKEABClCAAhQodQEWPpb6FWT+FKAABShAAQpQgAIUoAAFKEABClCAAhQY6AKX6+eN4EYAO3eFYkP5ePmmqQ+/9sSp2zzSlfmlMmdtFj6iTsvMcDzVVeM2Zs8nm2E3TJCsqVffbrNyNU/BU1AkG5qPt66QppGLkop5CzHsfSh2W22uYn4yVUaXyjVhnkAcx5NUdYa3sNb6omTN1yWO4+tV9VhVvTcMw0M6i4/j+CFVHaeqN4Rh+J3O5vN1CvSUQGf3uc+l5u8hUPNWdtRTiYjp8D7XA/fdnjpXb68TRdGJInKtqv4mDMMOO7z2dm5t93PO+SLsg0UkCIIg05e5tLf3tddeu1lTU9ObLa9tbq1t/fcupRrH8UmqOgvAXGvt7l0KWmVSFEXfFJHbAayw1lbEcXxckiRz5P83dS64E3Ah+TCGAhSgAAV6RiCO45+o6gWqeksYhke1XTWO43pVPUNVfx+G4Td7ZkeuQgEKUIACFKAABShAAQpQgAIUoAAFKEABCgxUARY+DtQrz3NTgAIUoAAFKEABClCAAhSgAAUoQAEKUKA/CNRphRmO5wBsnedxXk0WY0fUSWOecUU53TnnuyVd1N4HT3ss4at0e5PFTV0ufhQ8kwBH4wx5xedg6nVergnIRqvlI5gLRfMG5uOVnc/eT9Z9DYIyFj722JXr04Wccw8D2BdAg7W2Ot9k4jgeq6qP+zhV/W4Yhr/paI0oio4QkVtb5o8Nw/DJfPfkfAoUKtDZfW4j89F2fu33kpEvdek+1837bqHn6Ou4KIq+JiJ/BPCQtXa/vs5nTfs75y4E8GMRmRUEQVUx5hnH8c2qeqSInBkEweX55JhOpzdIpVIvqupIVd09DMO5+cS3znXO+bhdAXxv0KBBNzc2Nr4mImNUP62D/5619vpC1mYMBShAAQr0nUAcxzeq6jFJkpxXU1NT1zYT59z/AdhbVa8Iw7C277LkzhSgAAUoQAEKUIACFKAABShAAQpQgAIUoECpC7DwsdSvIPOnAAUoQAEKUIACFKAABShAAQpQgAIUoMAAFjD1eiWA0woiUNQnU2VqQbFFFBTH8XhVvSdXUPCyMWZ8dXX162stPaflZgkuAHCmr2Vcwz5ZCC5LhmIarDS1zpEr9C5RHNpOzGsAFn7m1wWVUKwshGw7FLhXa6XTjn9r7fxcOC+BOI4PV9XbfJCqbheG4ct5LQDAOXcNgMkAnrDWfrGz+NYPYBd7wVRn5+DrpSmwVu5z3bjvlqbiyk6x2+W6vL4I4E1r7ebFeo4297hnrbW+sK/oRjqdrjbGxCLyeBAEe+ebYBRF14nI91T152EY/ijfeD8/juNpqnoegPuttV93zl0C4NO1ROS+IAgOLmRtxlCAAhSgQN8JpNPpLYwx9wHYRkSOCoLglrbZOOcWARj+n8bvNu67TLkzBShAAQpQgAIUoAAFKEABClCAAhSgAAUoUMoCLHws5avH3ClAAQpQgAIUoAAFKEABClCAAhSgAAUoMJAF6nVfAzwEoNC/59TEYD+cLr4jXUmOXFHYaBF5QVXXF5EjgiC4vVcOcoXuYhIcqoJxAuwDoFGBJ0TxaGJwJ86Q51fNw9TrxQDOXi0/QRMUbwNYBIFAMQLAJrkOluXtnOWCpFam9coZuUm3BeI4/l9VnQDgQWvtAfkuOGPGjG3KysqeAjAMwMnW2hkdrZFOp79ojHnMzzHGfLu6utp3KOWgQK8JrNX7XAH33V47eA9vNHv27IrGxsZlvmbaWrumIvse3jX/5ZxzY4CV718+x41zVR2+s3FRjXQ6vYkx5k2fY5IkW9bU1LyRT4JRFB0rIr4b40vW2u3ziW2d29DQsHM2m33W/3dTU9MW5eXlo0Tkb206PvqXdrXWrpzDQQEKUIACpSPQptv6qwDGW2v9P1eOa6+9dqumpib/38uTJDm0pqbmz6VzMmZKAQpQgAIUoAAFKEABClCAAhSgAAUoQAEKFItAoR8IKpb8mQcFKEABClCAAhSgAAUoQAEKUIACFKAABSgwQAVMvfoP4h+76vGNILueLE5VoAlZSHMTysoW6jDNqrT396Fzklo5oVQJnXN3A/AdEH9srfWFhcU7LtMtjcE/AAwuMMnGxGB7nC55FW0UuBfDuikwc+bMPVOp1JN+mVynsW/kOo35n9W8hnPufAA/FZFXmpqa9pg8efKSjhZwzv0CwBQAr1lrt85rM06mQE8I8D7XE4or13DOvQ9g/ebm5s9Nnjz5rR5buIcXcs79HwDfSXGCtfbGHl6+R5Zzzvki8KMBnGWtvTSfRWfNmjW8qanpJRHZSFX3DcPw0XziW+fGcXyrqh6hqueHYXhuFEV/EJGD2qyVttZOKmRtxlCAAhSgQN8KOOd+miuwP19VbwnD8Ki22cRxfJyqzgHwTGNj46GnnHLKu32bLXenAAUoQAEKUIACFKAABShAAQpQgAIUoAAFSk2AhY+ldsWYLwUoQAEKUIACFKAABShAAQpQgAIUoAAFKLBSIFWvjyswdlWO9c1irCMrVv5yokiMwLyXXfffK1C+4apzBXgkWyvjSpHUOXehL3gUkd8EQfDdUjiDuVzPgeCignJVnJVMlbwKNgrah0E9IhDHcb2qngHgHWvtpvku2tDQsF42m/XdHj+X+608zVp7QUdrZDKZTZMkmQtgPRE5MwiCy/Pdk/Mp0BMCvM/1hCIQx/GTqrqniIwLguCRnlm151eJ43i6qp4C4Eprrb/nFd2IomiiiMyXqWAAACAASURBVDQA+Ju1dq98E3TOZXKdLaty99fp1tpT843386MoOl5EfgXgLWvt56Io+r6I/LrNWguCIPBdrLWQ9RlDAQpQgAJ9K9BaZJ8kyXk1NTV1bbPJdUh2AAIAN1prfTd4DgpQgAIUoAAFKEABClCAAhSgAAUoQAEKUIACXRZg4WOXqTiRAhSgAAUoQAEKUIACFKAABShAAQpQgAIUKCYBU68LAFSumtNmqfkQTXyXuZUvLdIh7y7UoR9Asdtq+SvmJ1NldDGdqyu5xHF8pKrerKrPlZeXj584cWJpdM6o0zIzHL6YbeeunLPNnOeTzbAbJkg2zzhO7wOBa665ZvPy8vLHAGwoIlOCILg63zScc6cDuCLXwdH/Pt/DWvtmR2s4536U6yZ6CYDl1toh+e7H+RToMQHe53qE0jl3C4Bvqep/h2H4vz2y6FpYpLWTlao+HIbhl9fCFt1eMldwMgbAvwCUA9jGWvtqPos6574FwF+Pt621m+UT2zp3xowZw1Kp1AsispmqHtzY2PiXioqK11R149Y5IjI5CIKZhazPGApQgAIU6FuBTCazZZIkf/DvMyJyVBAE/n3j0+Gcey5X+LhT7r3oImvtT/o2W+5OAQpQgAIUoAAFKEABClCAAhSgAAUoQAEKlJIACx9L6WoxVwpQgAIUoAAFKEABClCAAhSgAAUoQAEKUOBTAVOv83JNhDZalcQXPi7Sdd4cjk829p2D3squ9wwEZf2l8NE55zvgPQ9gGIDx1lr/AdPSGVfp9iaLm7pc/Ch4JgGOxhnySukccmBn2trVRVXvDcPwkEI0coU2T+cKbXyxcqdd1G644YbUwoULfbfHnVR1ZhiGkwvZkzEU6DEB3ue6Temc+0Wu8HkKgB9aay/r9oJraYGZM2dun0ql/gmgcenSpSPPOOOMZWtpq24t65y7Iffs8G1VPScMQ18k3uXxwAMPlL300ksvAdhSVb8ehuH9XQ5uM9E5dyWA0wD81lp7bBRFF4vI2f6LKlTVf2HF40EQ7F3I2oyhAAUoQIG+F8hkMkckSXIrAF9g7/+c+plCe+dcAkBU9YQwDOf0fcbMgAIUoAAFKEABClCAAhSgAAUoQAEKUIACFCgFARY+lsJVYo4UoAAFKEABClCAAhSgAAUoQAEKUIACFKDAagJyhd4likNXfWFd+WTpx7qOL0L4/0NQCcVWq85V4F6tlYIKs/rqkjjnHgSwP4Cp1tr6vsqjW/s6LTdLcAGAMwGYNayVheCyZCimwUpTt/ZjcK8JpNPpI40xN/sNVXWnMAxfyHdz59wJAH7ZssbuYRj6osY1jkwmc3ySJL/yE5qbmz83efLkt/Ldk/Mp0OMCvM91izSO46mqepmIXB0EgS+ALNrhnPP3uR1E5KAgCP5YjIlGUXSiiFwL4Clr7RfyzTGO4+mqegqABmttdb7xfn4mk9kvSZK/tMQOTZJke2PM39uupapfCcOwdU4h2zCGAhSgAAX6UCCO42mqep6q3hKG4VG4THc1gkPUYO9UknxlmFkxasvU+40f6Trx603rO5wpvhMkBwUoQAEKUIACFKAABShAAQpQgAIUoAAFKECBNQqw8JE/HBSgAAUoQAEKUIACFKAABShAAQpQgAIUoEBJCph6vRjA2aslL2iC4m0AiyAQKEbkPm+/CYDydg56QVIr00oFwDl3BYDTVfWXYRieWCp5rzHPK3QXk+BQFYwTYB/fMUuBJ0TxaGJwJ84Q39mSo0QE6urqysaMGfMogL1U9dwwDM8vJHXn3J8AfDXXXexX1tofdLZGHMd/UNWDVPWuMAwP62w+X6dArwrwPlcQdxRF3xGR36rqbWEYfqugRXopyDnnC7V9wfZ51tq6Xto2r20ymcyGSZK8AaBCVbcLw/DlfBaI43i8qt4DYL61dnQ+sW3ntvnyhpOttTOcc3cDaPsFFNdba79X6PqMowAFKECBvhdwzt3UrOboePlBjzyb3fxLHXzRTQLBpfyim76/ZsyAAhSgAAUoQAEKUIACFKAABShAAQpQgALFLMDCx2K+OsyNAhSgAAUoQAEKUIACFKAABShAAQpQgAIUWLPAZbplyuiLCmmvoLErco2JwfY4XXwhQNGPdDr9PWPMdQCeTKVS46uqqhYUfdJMcEAJRFF0gYj8RESeCYJgt0IOH0XRN0Xk9pbYA621D3S0ThRFB4nIH/wcY8z+1dXVfy1kX8ZQgALFJRBF0T4i8giAv1tr9yyu7D6bjXNuMoBrROSuIAiKtvjaOfdbAN/JNcf9ibX2onxNnXP+ywh2VNXDwzC8I994Pz+KolNF5KrW6xrH8fdU1T/btI5sNptdf9KkSQsLWZ8xFKAABSjQ9wIHTH/h6y9lN77zvWTdQV3M5tkEOAa18lIX53MaBShAAQpQgAIUoAAFKEABClCAAhSgAAUoMIAEWPg4gC42j0oBClCAAhSgAAUoQAEKUIACFKAABShAgf4k0NDQsMfty3Z/6PeNe65T0LkUZyVT5dKCYns5aNasWds3Nzc/CyARkfFBEDzYyylwOwp0KJBOp8cZY/7i6w9V9ethGN5fCJnvEAPgaAB3WGsP72yNKIp+JSLHA5hrrd29s/l8nQIUKA2BTCazaZIkbwH4MNcZcP1izjqO47Gq+nix5+qc810pfXfKZ6y1eRenO+d+DuCHAAruyjhjxozNysrKfAHlcBHZ4913331h4403flVVN21zjX9srfVdvTkoQAEKUKDUBOq0wgzHcwC2zjP1V5PF2BF10phnHKdTgAIUoAAFKEABClCAAhSgAAUoQAEKUIAC/VyAhY/9/ALzeBSgAAUoQAEKUIACFKAABShAAQpQgAIU6I8CdXV1ZqONNnpIJbXPRZ8chXeT9fI95vPJZtgNEySbb2BfzHfOPQFgr1xRxcm5ApAZfZED96RARwK5wp87c4U/3xCRKAiCmkK0GhoaxmWz2Yd8rIgcEwTB7zrZcydVnQsg5YsfgyD4dSH7MoYCFChOAeecf482lZWV60yYMGFZcWb5n6ycc28D2ERVx4Zh+GQx5nrttdeu39zc/LqqDi0rK/v8xIkTX8wnzyiK9heRB1V1WRiGhX3pxH+sfPHlCap6dRiGU5xzvvvkOW1yedFa+/l8cuNcClCAAhQoDgFTr1cCOK2gbBT1yVSZWlAsgyhAAQpQgAIUoAAFKEABClCAAhSgAAUoQIF+K8DCx357aXkwClCAAhSgAAUoQAEKUIACFKAABShAAQr0X4HWD837E76RHf3gz5cdNQrAzl06seCZxHeUO0Ne6dL8Pp4Ux3FaVUNfK2Ct9f/koEBRCURRdIqITPfdzrLZ7HaTJk1aWEiCcRzHqlqtqg+HYfjlztZwzl0C4EfF3mWts3PwdQpQoH0B59wbADbPZrOfnzRpUl5Fer1t6py7BcC3AJxurb2qt/fv6n5xHF+vqsfmOkhPs9Ze0NW41nnOOV/UuaeIfCcIghvyjffz4zg+XFVvA7DEWjs8juPdVfWptmuJyBFBENxeyPqMoQAFKECBPhKo130N4L/EpNDPIWlisB9Ol4f76ATclgIUoAAFKEABClCAAhSgAAUoQAEKUIACFChCgUL/wrEIj8KUKEABClCAAhSgAAUoQAEKUIACFKAABShAgYEgEMfxT1R15Yf1VfW1xsbGL00ZfMpHZgn8r53pu0OtwSELwWXJUEyDlaZSsMp1kKrKdZDKiMjDFRUV448//vilpZA3cxw4Aul0ehNjjC+E2ag7XRejKNoxV+jiC18GJUkS1NTUZDpSbGhoWC+bzfpuj5sWWsAzcK4ST0qB0hSI4/gvqrpf7j3woCAI/ljMp4jj+GxVvRjAb621vrCwKEccx8ep6hxVfS4Mw13yTTKKovNEZBqAW621R+Yb3zrfOfcMgF1aCyidc78HcFib9e601v5XoeszjgIUoAAFel/A1Ov1AFZ7D0yJaqUskWU6+I2lyaBFEIyAYBMoytvJck5SKyf0fvbckQIUoAAFKEABClCAAhSgAAUoQAEKUIACFChWARY+FuuVYV4UoAAFKEABClCAAhSgAAUoQAEKUIACFKDAagJRFB0rIv4DlRCRRhH5enV19V8/nXiF7mISHKqCcQLsA6BRgSdE8WhicCfOkOdLhTWdTu9hjPl7rnvUxwDGW2sfK5XcmefAEYiiaLaI/EBEbguCwHc7K2jEcfwzVT0LwAuVlZV7TJgwobGjhZxzUwD8ws+prKwc3Nn8gpJiEAUo0KcCzrn/AfBdEZkYBMG1fZpMJ5vHcfx1Vb3PfyFDGIZbF2uuzrnRAF4FMEJVdwrD8IV8co3jeKyqPu5jBg0aNOTEE09cnk9861znXF3u+yvOVdV7wzA8xDn3XVX9H2OM/1KLldOMMVtVV1e/Xsj6jKEABShAgd4XSNXr4wqMXXXnCmn+94bmow2bVVa8n6z7chPKVvhHeABbrTpXgEeytTKu97PnjhSgAAUoQAEKUIACFKAABShAAQpQgAIUoECxCrDwsVivDPOiAAUoQAEKUIACFKAABShAAQpQgAIUoAAFPiPQ8mH7e0RkPf+heBEJgiDosCtcKRM6554DsBOAamttQymfhbn3T4Eoio4Skd/50yVJsktNTY3/mc17XH311RsPGjTob75rpKr+KAzDn3e2SBzHj6nqFwHMttae1Nl8vk4BCpSegHPuEgA/ymVeZ609r5hPcN11141YunTpOwCGpVKpbauqql4p1nzjOL5OVb9XqKtzzn/hxJdF5MQgCH5ZyDlnzpy5ayqV8l17/fvHpsaY9wF4s8+1We8ya+0PC1mfMRSgAAUo0PsCpl4XtBQ0fnZzwVOVsnTDEbJs46xK89vJqLkQlEGx26pZliO7dEVt2TBcprsawSFqsLcoVhZCKvCQCB5LsrgbZ0pBf+7ofRXuSAEKUIACFKAABShAAQpQgAIUoAAFKEABCnRXgIWP3RVkPAUoQAEKUIACFKAABShAAQpQgAIUoAAFKLDWBWbMmOELCe4TkS+1bHaltfaMtb5xH20Qx/Gvcl2jjlfVX4RheFofpcFtKdChQBzHc1V1VwBnWWsvLZQriqLzRGRarpj53aampj0nT578XkdrRVF0jIjc6OeIyPZBELxU6N6MowAFilcgjuNJqjpDRGYFQVBVvJn+J7Moiu4XkQOTJDmxpqamoILA3jhjHMffU9XrfIdda63/goW8hnPOF6NeIiL3BkFwSF7BbSY7524DcLiI/DQIggudcxcC+HHrFFV9LwzDMYWuzzgKUIACFOhdAVOv8/wXmay2q2AuFM2bpebvbqCpj5J13voY6yxor/BxKJZjlFl885vJ+r6TvFnDCRIILk2GYhqsNPXuKbkbBShAAQpQgAIUoAAFKEABClCAAhSgAAUo0NsCLHzsbXHuRwEKUIACFKAABShAAQpQgAIUoAAFKEABCuQt4Jz7da4T0Pd9oKr+NQzD/fNepEQCnHNTcp0yfgHg/nnz5h1SV1fXXCKpM80BJOCc810ZfSeuJ6y1vvNiQWPGjBmblZWVPQFgQxE5NwiC8ztbKI7jW1X1CAAPWGsP7Gw+X6cABUpTII7j/1LVO0TkviAIDi72U0RR9DMROQtAbK21xZpvQ0PDetls1ndXrCykW29DQ8PO2Wz2WX++VCo1qqqqynf4yns4504A4AtEX7fWbhVF0W7GmKd9V+/WoaonhGE4J+/FGUABClCAAr0uIFfoXaI4tJ2NXwOwcJhZMXKULN7ad32cp6Peziq2WHVuhTRhuZZ3NfdnE+AY1Aq/BKWrYpxHAQpQgAIUoAAFKEABClCAAhSgAAUoQIESFGDhYwleNKZMAQpQgAIUoAAFKEABClCAAhSgAAUoQIGBJOCcq8vVO57bcub3y8rK9p84ceKL/dEgnU6PM8Y8BOB9ERkfBMHT/fGcPFNpC2QymT2TJHmy5RTjrbV/KPREbTp8vW2M2au6uvrfHa3V5veIn9atvQvNmXEUoEDvCPhCOBHx74P/tNbu0Du7Fr5LFEVHicjvADxtrd2j8JXWfqRzzhcTHperXbzAWjst3x3jOP6Dqh6kqpPDMJyZb7yfP2vWrOHNzc0vANgUwIHW2gfiOL5NVQ9vXU9E/hoEQb/9sotC3BhDAQpQoFgFTL1eDODs1fITNEHxNoBFG6Q+3jZRs86CZFiSQNbU0TGfI76aLMaOqJPGfII4lwIUoAAFKEABClCAAhSgAAUoQAEKUIACFCgdARY+ls61YqYUoAAFKEABClCAAhSgAAUoQAEKUIACFBhwAlEUfV9EfLfH1nGktfbW/ggxe/bsisbGxucAbK2qx4VheF1/PCfPVPoCzrn7AHxdRH4RBMFphZ4onU5vYYzx3R5Hq+pPwzC8sLO1nHO+wKamtUNYZ/P5OgUoULoCM2fOrEylUr6b4CfW2qHFfpKWDrZvtuS5vrX2w2LNOYqiY0Xk+kKLSuM4PlVVr+puF27nnO9w7TtdX2etPa5NXp/SpVKpL1RVVT1VrJbMiwIUoAAFWgQu0y2NwT8ADO5VE0V9MlWm9uqe3IwCFKAABShAAQpQgAIUoAAFKEABClCAAhToNQEWPvYaNTeiAAUoQAEKUIACFKAABShAAQpQgAIUoAAF8hHIZDJfSpLkbgAjW+LOttb+LJ81SmluFEU3isgxAC611p5VSrkz14EjEMfxJFWdAaBLHRo7knHOXQLgRwD+BWCvzoqEMpnMlkmSzAUwHIC11sYDR54npcDAFHDOLQYwrKKiYvQJJ5wwv9gVnHO+mHsvAEX9RQ1XXnnlyCFDhrwiIqOMMbtVV1c/k4+tc25rAC8BMEmSbFpTU/NOPvGtc+M4/oqq/rnlvwfNmzdPN95445dVdQsRgapCRDJBEASFrM8YClCAAhToXQFzuZ4DwUW9uys0MdgPp8vDvbwvt6MABShAAQpQgAIUoAAFKEABClCAAhSgAAV6QYCFj72AzC0oQAEKUIACFKAABShAAQpQgAIUoAAFKECB/ASmT5++/uDBg+9qKR7wH3yfE4bhCfmtUjqznXO++OsSEbkrCILDSidzZjqQBJxzo1sKXSpV9aQwDGcXev6WohlfIFQpIucEQeCLIDsczrmf5opszgewIlcEXdHZfL5OAQqUvoBz7gUAOyRJ8oWampqi7/rX2pVWVS8Pw/DMYr4CURT9SkSOB3CRtfYn+ebqnLsNwOEAplpr6/ONb50fx/FfVHU/AKG11sVxfIGqts3nE/8lGNbapkL3YBwFKEABCvSSQJ2WmeHw79c7d3fHlCQYKZ/oUh30+vJk0BIIRkCwCRTl7aw9J6mVfvv3Bd21ZDwFKEABClCAAhSgAAUoQAEKUIACFKAABUpZgIWPpXz1mDsFKEABClCAAhSgAAUoQAEKUIACFKAABfqpgHPuNwD+u+V4c1Op1IFVVVUL+uNx4zj+uqreB+DN5ubmQyZPnvyP/nhOnqn0BeI4/pWqHi8iNwVB8O3unMg5dykAXxT0WiqVGtvZ7+/Zs2dXNDY2+m6P24nIJUEQnNOd/RlLAQqUhkAURfeIyHgROSIIgtuLPesoik4UkWsBPGitPaCY842i6Dsi8lsAL1trt8s3V+ec78LoAPzNWuu7XBY0nHOnAbhSVR8Pw3DvTCaza0t337brnWqtnV7QBgyiAAUoQIHeFbhKtzdZ3NTl4kfBJ1Css2qSFdL87w3NRxs2qVn2fjLilWaUNfovTQGw1apzBXgkWyvjeveg3I0CFKAABShAAQpQgAIUoAAFKEABClCAAhToDQEWPvaGMvegAAUoQAEKUIACFKAABShAAQpQgAIUoAAF/iNwme5qBIeowd6iWPnBRAUeEsFjSRZ340x5bpVOP5+IyEFBEDzSHwlnzpxZmUqlngGwKYAJ1tob++M5eabSF3DO+U6kvweQBfBFa+3fCz1VHMfbqarv9jgCwFnWWl8E2eHIZDITkyRpaJnkO3993FkMX6cABUpfwDmXAVAF4BRr7TXFfqI4jndS1edy97Zl8+bNG1FXV9dcrDlPnz59xODBg18GsIGI7BEEwdP55JpOpzd5R9d/+R/ZTYfc07T7H5bp4N3ae67rbE3n3Odyz0C+s+fQJEl2qampeS6KoptF5Mg2sc9Ya1euz0EBClCAAiUg4LTcLMEFLV90YtrL2EBx0KC5+GPTrkuzaoauNkfw1ChZsvEwWb5hVqX5Pa18oRlGoVj9/UAxP5kqvjs9BwUoQAEKUIACFKAABShAAQpQgAIUoAAFKNDPBFj42M8uKI9DAQpQgAIUoAAFKEABClCAAhSgAAUoQIGiFKjTQWYYLoSgFkC7H3wEkGxXNu/uUwb//rByA6gqRGRiEAS+c1K/HM45X0h2mIicHwTBuf3ykDxUvxCIouifIrK9qv40DMMLu3OoOI7rVfUMAK/kiin36koRYxzHD6iq7572W2vtsd3Zn7EUoEDpCDjnfpp7bjgfwKXW2rNKIXPn3EsAthWRA4IgeLCYc46iaLaI/EBVLwnDsOuddFue68Rgqn9cW8MZEwguTYZiGqw0deTgnJsD4DgRuSIIgto4jv9bVX3377bjQGvtA8XsydwoQAEKUGAVgSt0F5PgUBWME2AfAI0KPCGKR6uG/mnInuaVuh8uPS5ZrENW/zsCwVwomjdLLdjNICnLqmn8t454rUnLPr+aMwsf+aNHAQpQgAIUoAAFKEABClCAAhSgAAUoQIF+K8DCx357aXkwClCAAhSgAAUoQAEKUIACFKAABShAAQoUicDl+nkj8J0Md+5KRpuYBaiuuA8byEeXh2F4ZldiSnFOHMfnqeo0Vb0lDMOjSvEMzHlgCLT+rAJ4tLKycr8JEyb4ro8FjRkzZuxQVlbmuz0OVdUzwzC8vLOFoij6hojc6eep6u5hGM7tLIavU4AC/UMgnU7/wBgzu5SKnuM4vk5VvwfgJ9bai4r5Sjjnvg3ghlzR4avW2m26lGuez3UAnk2AY1ArviC03ZHJZI5IkuRWAB9ZaytvuOGG1MKFC/38rVoDVPWmMAx9vhwUoAAFKNAPBOrq6syYMWOeuWb5oTs937xZeyd6DcDClGhqA/lo20GSHbpUBycfJsNXK5JU4F6tlUP6AQuPQAEKUIACFKAABShAAQpQgAIUoAAFKEABCqwiwMJH/khQgAIUoAAFKEABClCAAhSgAAUoQAEKUIACa0+gTivMcDwHYOt8NhlpPvlkwcfrVKJOGvOJK5W5cRwfrqq3AXjZGDO+urr69VLJnXkOLIE4jndSVf972BcdHh6G4R3dEYii6CoRORXAi2VlZWMnTpy4uLP1oii6XkSOVdX/C8PQd4rhoAAFBohAJpM5MEmS+0Xk4SAIvlwKx47j+FRVvQrAHdbaw4s55xkzZgwrKyvzBYZjstnsXpMmTfpbh/kW+FznCyuTxdixo+c659yz/ksyVPXoMAxvds75Tp++4+enY8WKFRtMmTLlg2I2ZW4UoAAFKNB1gXQ6fcAdzV964J7G3VcPEjRB8TaARQaaGi7Lt16ig4dksXpzSAAXJLUyres7cyYFKEABClCAAhSgAAUoQAEKUIACFKAABShQKgIsfCyVK8U8KUABClCAAhSgAAUoQAEKUIACFKAABShQggKmXq/Mde85raDUFfXJVJlaUGwRB6XT6U2MMX8HsIGIHBEEwe1FnC5TG+ACcRzfo6rjRSQKgqCmOxzpdHpnY4zv9liR+wDzGdZaf3/ocMRxvLuqPuUnGWO+VV1d7QuGOShAgQEiEEXRtiLykqq+FYbh50rh2FEU7SMijwD4t7V2o2LP2Tk3C8BJIvLzIAh+1FG+a/O5Loqi80RWFq3caa39L+fcLgCeUVWI/Od/aYvIuUEQ+IJIDgpQgAIU6CcCdekb/3zxJ0d+pRmpQk/UmBhsj9PljUIXYBwFKEABClCAAhSgAAUoQAEKUIACFKAABShQvAIsfCzea8PMKEABClCAAhSgAAUoQAEKUIACFKAABShQ2gL1uq8BHvKfUy/wIJoY7IfT5eEC44syLIoi37nqQAA/ttZeXJRJMikKAIjj+BRVne6LdwB80Vr7ZndgnHNXAzgZwAu5wpax1tpPOlvPOXc5gFoA71lrx3Q2n69TgAL9S2D69OmDBw8evNyfylpb6PNEr6LU1dWVjRkzxneo2lBVdw/DcG6vJpDnZnEcH62qNwF43Vq71RrD1/JzXRRFu4nI037/JEk2rKmped855/M6uk1O/7LWbpHnETmdAhSgAAWKWMB/ycE9TV948fbGsYW9zyvOSqbKpUV8RKZGAQpQgAIUoAAFKEABClCAAhSgAAUoQAEKdEOgsL847MaGDKUABShAAQpQgAIUoAAFKEABClCAAhSgAAUGhoCp1+sBHLvaaQVNULwDxaLhZvl6g6Vp04U6FFk17cHMSWrlhP4iFkXRZSIyVUR+EwTBd/vLuXiO/ingnPOFO5sAuNJae0Z3TtlS0OK7PZYDONVa6wsqOxwNDQ2bZ7PZx3zxkIicFgTBLzqL4esUoED/E3DO+eLrDcrLyz930kknvVUKJ4yi6A4R+S9f7G2tnVHMOTvn1gHwkr/fi8gXgyDw9+rVRkfPdZVYKkNlRdkHOvyVFVpeBsEm0JX3+1VHh891bdzOttb+LIqi74jIb9suIiJHBUFwSzGbMjcKUIACFMhPYEbUEF+y7Mjqd5P18grc2CzEOev8bkZNUHVKriuw5hXMyRSgAAUoQAEKUIACFKAABShAAQpQgAIUoEBJCLDwsSQuE5OkAAUoQAEKUIACFKAABShAAQpQgAIUoEDpCaTq9XEFxraT+Wu5wqeF60jj8FGyaBsjMJ/oYHyQDF9tqgCPZGtlXOmdfvWM4zj+b1X9jao+V15ePn7ixInv9odz8Qz9UyCO40NV9S5/umw2u9ekSZP+1p2TOudm5jpH1vif/8bGxr2mTJmyorP1oihqLk4rmAAAIABJREFUEJGJAO621n6js/l8nQIU6J8CzjlfiLdXkiRfrqmpKYku0M65nwI4X1X/JwzD7xf7lXHOZQBUqerlYRie2V6+HT3XjTaLhw+VFesvSQa/P1+H++LUSgCrdY/s7LkujuMfqOpsAC9ba7erq6szY8aM8UWZW7fJ6Y/W2oOK3ZT5UYACFKBA1wXS6fQG78t6/8os+3pFV4sfh5kVb55ZcevGG5iPywD4IvnjrbVNXd+VMylAAQpQgAIUoAAFKEABClCAAhSgAAUoQIFSEGDhYylcJeZIAQpQgAIUoAAFKEABClCAAhSgAAUoQIESFDD1uqDlg++fzV7wFBTJZubDPQRqRATLUfbJv7Mjfcehzw7F/GSqjC7B438m5SiKthURX7ixLoDx1to/lPqZmH//Fojj+AFVPQDAjdbaCd05rXPuCwD8z79v63qKtfaaztZr2+UrlUptW1VV9UpnMXydAhTonwJRFN0sIkeKyLFBEHym+1+xnjiKokNE5G7fSdFau32x5tmaVxzHR6qqd/5XEARbtJdvR891w7F85HpmyZYK6JvZ0X+HoAyK3fJ9rrvuuutGLF269AXffTKbze4/adKkv8ZxfN5bzZXTXshuhteTDfBadiMs0YoPs5AHRfBYksXdOFOeK3Zj5kcBClCAAh0LxHF8drPKxTcu3+fDB5t38q0f/Z8d2htZCC5LhmKaQ/xlAHcAGArggSFDhnzz+OOPX0prClCAAhSgAAUoQAEKUIACFKAABShAAQpQoP8IsPCx/1xLnoQCFKAABShAAQpQgAIUoAAFKEABClCAAkUlYOp1HoCNVktKMHc9LNlwuFm+kapCxWTf1xGvrUjKt11tbj8pfIzj+CFV9Z0rp1pr64vqQjEZCqwiEMfxdqr6ov9lVf1WGIa3dQfJOecABADmAhjbWSeWa665ZlR5efmDuaLLnURkShAEV3dnf8ZSgAKlLeCc+wWAKQDOstZeWgqnaWhoWC+bzb4DoCKVSm1RVVX1r2LOe/bs2RWNjY2+s+JmAL5krX1s1XzX9FxXJvr8+vLRFoMkOzSBZN/Kjnq60MJHv2ccx9NV9RQAs+28IFx/xOJogQ47UbHG/62dQHCpL4CBFXb6KuYfNOZGAQpQoAOBlveiV3NvBRs/1rxN3S+XHbhMBeME2AdAowJPiOLRxOBOnCHPty6VTqf3MMbcB2AUgKeampoOOvnkk+cTmwIUoAAFKEABClCAAhSgAAUoQAEKUIACFOgfAix87B/XkaegAAUoQAEKUIACFKAABShAAQpQgAIUoEDRCcgVepcoDl01scHSPG8j89GY1l9fkAx9YzGGJFBstepcBe7VWjmk6A6XR0JRFM0QkUmq+sswDE/MI5RTKdAnAnEcx6panetO+miuO+m+3UkijuOxqvp4yxqTrLXpztaLougqETkVwN3W2m90Np+vU4AC/VvAOVcL4HIA11hrfUFcSQznnC/g3j9Jku/X1NT8T7En3VqkLiJXBEHgzT8z1vRcVylLV4wwywY3amrpBzrylWaVZggqC32uS6fTBxhjHngvGYnzPpngOznu3EW7ZxPgGNSKL+DkoAAFKECBEhRwzn0XgH/PfB/AltbaT7pyjIaGhm2y2awvfvRdi19pbm4+cPLkyW91JZZzKEABClCAAhSgAAUoQAEKUIACFKAABShAgeIWYOFjcV8fZkcBClCAAhSgAAUoQAEKUIACFKAABShAgZIVMPV6MYCzVz1ASlQrZYlUSBOWJIPf/0iH+g8zbgKgvJ3DXpDUyrRSRYjj+CRVnQXgyVQqNb6qqmpBqZ6FeQ8MgVmzZg1vbm5e1HLak621M7pz8iiKGkRkIoC/z5s3b2xdXV3S0XrOucMA/N7PUdWdwjB8oTv7M5YCFCh9gXQ6PcEY878AbrfWHlEqJ3LO+WJNX0CYttZOKva8M5nMEUmS3ArgbWut7/z4mbHm57oEI7B8xWIMeaUZkoViRHef66anGx65aPm39/kg8UvlNV5NFmNH1EljXlGcTAEKUIACRSPgnPtb7j3/CwAusNZ2+e8C0un0BsaYPwLYBcC83Je4jLfWPls0B2MiFKAABShAAQpQgAIUoAAFKEABClCAAhSgQEECLHwsiI1BFKAABShAAQpQgAIUoAAFKEABClCAAhSgQLsCl+muRnCIGuwtCfaHwSgoCv17yMbEYHucLm+UonYmk9k1SZLHAIiIjA+CwHd+4qBAUQs4534I4Oeq+paIbG2tbSo04ZkzZ34pV/D7aEu8tdbGHa01ffr0wYMHD/a/T/YWkSlBEFxd6N6MowAF+o9AJpP5UpIk/l7ylLXWF0KUxIjjeIKq+oLNJ621Y4s96RtuuGHQ0x+m3ngxu8mY+5t3/fOiZMgOPmcFHhLBY0mCZ4zgNgCDCzxLl5/rdrjqnQdfzG68f0H7KOqTqTK1oFgGUYACFKBAnwtEUbSPiDwCYHlZWdnWEydOfLerSfkvcclms3er6rjclw8szv15/NCampqHuxrPeRSgAAUoQAEKUIACFKAABShAAQpQgAIUoEDxCRT6gaPiOwkzogAFKEABClCAAhSgAAUoQAEKUIACFKAABfpOoE4HmWG4ELKys5HpkUQUZyVT5dIeWasPFsl1rnsi17luLwDd7prXB+lzywEq4Jz7EMAoAD+z1q7WsTUfliiKZovID7pa9OOcuxDAj3OFj3dba7+Rz16cSwEK9F+BdDq9iTHmbVWdH4bh6FI5aSaT2TJJktda8h1prf24aHNveY4Tg6m65i+sSFTwV1F8paBzdPW5rl73NcBD/osjCtoH0MRgP5wuLHQpEJBhFKAABfpawDl3E4CjRWROEAQn5JNPy5epXA/gKAArROSYIAhWdpTnoAAFKEABClCAAhSgAAUoQAEKUIACFKAABUpPoND/YVR6J2XGFKAABShAAQpQgAIUoAAFKEABClCAAhSgwNoRuFw/bwQ3Ati5Bzd4PtkMu2GCZHtwzV5byjl3LYATAThrbdhrG3MjCnRDII7jI1X1Zt/gK5VKbVdVVfVKocul0+lxxhhfuOJHtbW2oaO14jj+iqr+uWXOntbavxe6N+MoQIH+J+CcawaQAjDUWvtJqZzQOfcUgN2NMYdVV1ffVZR55/kcV4YkaYbJ90suuvxcZ+rVF6scu6qVAM2jzOKyCvynEfFylGNBMixJIO3lMieplbwKZYry2jApClCAAgNUIJ1Ob2GMeQlAOYC8/2ygquKccyJSDSARkTAIgswA5eSxKUABClCAAhSgAAUoQAEKUIACFKAABShQ0gIsfCzpy8fkKUABClCAAhSgAAUoQAEKUIACFKAABSjQxwJ1WmGG4zkAW/dYJoJnEuBonCEFF131WC4FLOScmwzgGhF5uKKiYvzxxx+/tIBlGEKBXhdwzv1frtvi3gCus9Ye150EnHNzAPg1HrPWfqmztZxzfwTwNQA/tNZe1tl8vk4BCgwsAefc6wC2ALCDtfafpXL6KIpiX3ShqpeEYXhO0eVd4HNcShLNquna/2fO87kuVa+PKzC2HavXNjAfVw6RpsrW15Ymg/ChjlhtqgCPZGtlXNF5MyEKUIACFOiygHPuCgCnA3jUWrtvlwPbTHTOnZv7zzr/SyJybhAE5xeyDmMoQAEKUIACFKAABShAAQpQgAIUoAAFKECBvhPo2v+Q6rv8uDMFKEABClCAAhSgAAUoQAEKUIACFKAABShQxAKmXq8EcFoPpZiF4LJkKKbByn/a+ZTYyGQyX1LVR1R1Ue4DmuOttY+V2BGY7gAViKJoHxF5xB8/V7R7UBAEvhCxoBFF0f4i8qAPVtWTwjCc3dFCcRyfpao/U9V7wzA8pKBNGUQBCvRrAeecv6fsn3uPPTgMw/tK5bDOuSoAGVX9UxiGvri7qEZ3nuMUeFyAvQCsqftjQc91pl4XAPi0uPFTMMFTw7B83VFmyVatv5ZA8FZ21OqmivnJVBldVNhMhgIUoAAF8hKYPn36iMGDB/svPlhPVb8VhuFteS3QMjmOY/8FBM7/MUdVM9ZamyuC1ELWYgwFKEABClCAAhSgAAUoQAEKUIACFKAABSjQ+wIsfOx9c+5IAQpQgAIUoAAFKEABClCAAhSgAAUoQIH+IVCv+xrgIf8Bwm4c6AMFHhbFo4nBnThDnu/GWn0a6pwrB/A3ALsAqLbWNvRpQtycAnkIOOd+DeD7IvLnIAi+mkfoalOdc/8D4Ltd6c6SyWT2TJLEFzQNTZLkyzU1NQ93Z2/GUoAC/VMgiqLrROR7qloVhuGsUjllFEW7icjTAJZYa4cXVd7df47TBPiBUWykgnEC7AOgUYEnuvNcZ+p1HoCNVrMSzIWieWOzYMcySSoEEBY+FtVPFJOhAAUo0OMCcRyfqqpXAXi5srJyhwkTJmQL2SSKoqNE5HoAgwHcvGLFiu9OmTJlRSFrMYYCFKAABShAAQpQgAIUoAAFKEABClCAAhToXYHufCCpdzPlbhSgAAUoQAEKUIACFKAABShAAQpQgAIUoEBRCZh69R8cPHa1pARNULwDxaJRsmhzMbLuwmQosu03BJqT1MoJRXWwApNpLfZS1V+EYdhTXTALzIZhFOi6QCaT2TJJktd8RHeLijKZzAFJkjzg1zLGnFBdXT2no0yiKLpVRI4AMM1ae0HXs+ZMClBgIAnEcXyxqp6d+7KF86y1daV0duecv79uKSLjgiBY2Vm3GEZHz3GVWCJDpbFsvg59YxCyY5agYnBW223s2OPPcXKF3iWKQ1c1SiH5VxbmQ//ro82SzdbBsg2WoQIfJKvXkypwr9YKOwgXww8ac6AABSjQDYEbbrghtXDhwlcAbAHgVGvt9EKXS6fT44wxdwMYnutw/3AqlTp04sSJiwtdj3EUoAAFKEABClCAAhSgAAUoQAEKUIACFKBA7wiw8LF3nLkLBShAAQpQgAIUoAAFKEABClCAAhSgAAX6nUCqXh9XYGw7B/Mf8F84TJZXjjJLtvKvz0+Gf7REB49cda4Aj2RrZVyp4zjnzgRwKYD7582bd0hdXV1zqZ+J+Q8cgTiOp6nqebmOj69Ya7ftzsmdc78F8B0AD1lr9+toLeec7yz5JwD/stb6DzNzUIACFGhXwDlXA2AmgGuttRNLianNffEsa61/ViiK0dFz3GizZNhQWb5BVqU5JVq2KBmyYqEO9V2yPjPWxnOcqdeLAfgi188MI8gmijcBLBqMxmHDzYqtO/hijQuSWplWFNBMggIUoAAFuiXgnPsWgFsALFixYsWWU6ZMWVTogs65XQD8MfdMsQGAZ5Mk+XpNTc37ha7HOApQgAIUoAAFKEABClCAAhSgAAUoQAEKUGDtC7Dwce0bcwcKUIACFKAABShAAQpQgAIUoAAFKEABCvRLAVOvCwBUrnY4wVNQJJul5u9uoKlGTS2dp5WvQLHbanMV85OpMrqUgdLp9IHGmPsBvC8i44MgeLqUz8PcB5bA7NmzKxobG+fnCnfX6W4ntSiKviYi/oPEvnPkcWEYXteRpnPufAA/FZE5QRD0i86vA+unh6elQO8JOOcOA/B7X6xgrT2o93bu/k7OuVoAlwO41Vp7ZPdX7JkVOnqOG4oVw0ebxdv4nfxz3Ac68o1mlZ165TnuMt3SGPwDwGqFll08eWNisD1Olze6OJ/TKEABClCgyAWcc75j8j4ickUQBP59teCRTqe3MMbcB8C/z72RSqUOqqqq8l0lOShAAQpQgAIUoAAFKEABClCAAhSgAAUoQIEiFGDhYxFeFKZEAQpQgAIUoAAFKEABClCAAhSgAAUoQIFSEDD1Og/ARqvlKpgLRbMvfPSvvZUd9TQEZf2x8NE5ty6AxwFs15VCr1K4rsxxYAmk0+lqY0wMYPmQIUNGH3/88UsLFYii6EYROQbAg9baAzpbJ47jv6jqfiIyMQiCazubz9cpQIGBK5DJZHZNkmQugBettZ8vJYlMJrNfkiR/AfCOtXbTYsm90+c48+EeENF5yXrPNUPQm89x5nI9B4KLCrJSnJVMlaLprFnQGRhEAQpQgAKfEXDOfQHA3wA0JUmyXU1NTbeK26+55ppR5eXlvvhxDwDzkyQ5qKam5imyU4ACFKAABShAAQpQgAIUoAAFKEABClCAAsUnwMLH4rsmzIgCFKAABShAAQpQgAIUoAAFKEABClCAAiUhIFfoXaI4tJ1kXwOw8DO/LqiEYqtV5ypwr9bKISVx4HaSdM7dBODoXLe8S621Z5XqOZj3wBVwzvkOpbuJyKwgCKoKlch1YTk414XlXh9vjPludXX1bzpaq6GhYZtsNvuyn5MkyZbd/fByoXkzjgIUKA2BmTNnVqZSqQWquiwMQ9+htmRGS2fdtwGMUtWdwjB8oRiSL+rnuDotMyPwAhTb5mUleDnZFDtggmTziuNkClCAAhQoegHn3BwAx4nITUEQfLu7Cc+ZM2fosmXL7sh9actXAfgvf/mmtfaB7q7LeApQgAIUoAAFKEABClCAAhSgAAUoQAEKUKBnBVj42LOeXI0CFKAABShAAQpQgAIUoAAFKEABClCAAgNGwNTrxQDOXu3Agv/H3p3H2VVV+d//7lOpQBLAADYaARVUQARxINqAU1AasAUVFJH+CU2SOvtUwCgkiGIL1aCiQBJksM46lQjSjhGxUYZGEdAGI6IiCGIrzkAcCTInqXvWUweDD0Mwd0rVvZXP+SevV2qvtdd+n5tbt1J33bVaruoN/vcqKMi1maStJfWuBeeUcl44sRvRzOykkboHQgiXpWn6r914BmresAWKoniTu1dv9lWrzTh5nl8UQnirpKtjjHuvS7Yoij53L0II16Vp+qp1refrCCCAgJndK2lTSf8UY/xzN4mY2eWSqg96iDHGasrumF8d/TpuwDdONtP/yfXsRqA2CsN/fujeCVtrIKxqJI61CCCAAAKdL7BkyZJnDQ8P/0LSxu6+Z5Zly1qt2syq/6OoGioPraZJuvuhWZZd1Gpe4hFAAAEEEEAAAQQQQAABBBBAAAEEEECgfQI0PrbPkkwIIIAAAggggAACCCCAAAIIIIAAAghsWAKn+3ZJotskbdTkwVeViXbUMeHXTcaPWZiZVY2Ol0j67fDw8H5HHXVU5cCFQFcJPDqxNIRwRZqmTU9eLYpif3e/rDr8mjcLf3FdEEVRfM7d3ynpozHGD65rPV9HAAEEzOxWSTtLenmM8YfdJJLn+X+GEE509wuyLDuiI2rv4NdxyQJfJOm9TTm5FpTzw/ymYglCAAEEEOhogaIoTnH3/5D0wxjjy9tRrLuHoijOknR09eOMpLkxxnPakZscCCCAAAIIIIAAAggggAACCCCAAAIIINC6AI2PrRuSAQEEEEAAAQQQQAABBBBAAAEEEEAAgQ1WIDnDT1DQR5oCcB1fzg+nNRU7hkHnnXfeM1etWvVdSc+RdEiM8UtjWA5bI9CUQJ7nu4cQbqiC3f1fsyx7pHGxmcvMLh558/GBkq6MMe6zrhznnXfexitXrvxVCOGZkvaOMV69rhi+jgACCDw6NTFJkrf09fVVzztdcw0ODr4pSZKvhRBuS9O0at7siKsjX8ct8D0T6VpJzf4e28tEr9Yx4bqOQKYIBBBAAIG2CZjZZEm/krSVux+WZdnn25U8z/PjQwgfW/Pz0alZlp3QrtzkQQABBBBAAAEEEEAAAQQQQAABBBBAAIHmBZr9hVHzOxKJAAIIIIAAAggggAACCCCAAAIIIIAAAuNHYMAnJJvqRkm7NHioW8tttZsOCbUG48Z8eVEUX3P3N4UQTk7T9KQxL4gCEGhCoCiKM939PSGEW9M0bfTf7993LIriTe7+teov3P3tWZZduK5yHjMh8vcxxmnrWs/XEUAAgUogz/MihNDn7nOzLDu7m1QGBwe3SpLkDkm9EyZM2HrWrFl3dUT9Hfg6Llngn5NUTQR+3BWk4S2S+3smaVX4fbnZT4c1YWMFbS1X71osLyjnhc6YrNkRN5oiEEAAgfEjUBRF9VqgkHTXxIkTn3fkkUc+3K7TmVn1vWOxpAmSPr18+fKZAwMDZbvykwcBBBBAAAEEEEAAAQQQQAABBBBAAAEEGheg8bFxMyIQQAABBBBAAAEEEEAAAQQQQAABBBBA4LECZ/qOSU1Vs1N9zVNBN5fSwTo23N5tkGZ2qqT3u/tXsiw7qNvqp14EKoGhoaFtyrL8jaRE0pwY42CzMmZ2iaR/DSFckabpfvXkGZnUUk16Pc7dl2ZZ9o56YliDAAIIFEXxH+5+iqTTY4zv6zYRM6smEO5ZluU7+vv7l3ZM/R32Oq5ngX/Ppelr8fnlVsm9UyeFVVvcV278+7t9kzslbS5p+yeuDdJ3avPCXh1jTCEIIIAAAm0TGBgYSKZNm3azpBdJ+kCM8ZEpje26zOxfJP23pEnufsmDDz54yLHHHvtQu/KTBwEEEEAAAQQQQAABBBBAAAEEEEAAAQQaE6DxsTEvViOAAAIIIIAAAggggAACCCCAAAIIIIDA2gTMe5P7VTUjHLemmWptq2oKOr2cohMVw+pugzSzt0uqGhV+niTJvn19fb/qtjNQLwKVgJm9X9Kp7n5vlmVPa1ZlaGjozWVZVm8KVgjhoDRNv1JPLjP7nqTp7j4zy7Lz6olhDQIIILBmCtP5kr4YYzy020TMbJGk90o6K8b4no6qv4NexyUL/O41DY2PJwq6cZOwcrMtw33Pc8l/W9vyRoXQI9duT7TsVe2BlfMmbNJRxhSDAAIIINA2gcHBwdclSXK1pAd7enq2nT17dvW9o23X4ODgK5IkuULS1BDC93p7e/c98sgj72nbBiRCAAEEEEAAAQQQQAABBBBAAAEEEEAAgboFaHysm4qFCCCAAAIIIIAAAggggAACCCCAAAIIILBOgYW+a1Jqfw/aK0h7SFrl0g3BtaxMdKmODbeuM0cHLvjkJz+5fZIk14UQnhlCeHOapl/twDIpCYF1CgwMDEyYNm1a9e9wB0mnxRiPX2fQUywws8slVVMeL48xvrGePGa2q6RqQouSJHlmX1/fH+qJYw0CCCBgZjMkXSXpOzHGrpvmZ2aHSfqspOtjjP/ckXe0A17HJQt8uaRnPskn6Ca5hrdN/vzSJCi5zyctv9un/HFtjY+TtGr4gXkb9XakMUUhgAACCLRF4NGfRUZ+Rs/TNO1vS9LHJDGznUYmNX9d0raSfipp7xhj9T2KCwEEEEAAAQQQQAABBBBAAAEEEEAAAQRGUYDGx1HEZisEEEAAAQQQQAABBBBAAAEEEEAAAQQQ6E6Boii+7u77SPpgjPGj3XkKqkZAKori3939kSmLtVptizlz5qxoxiXP84NCCF+uYt39LVmWXVxPnqIo3u3uZ0n6QYxx93piWIMAAghUAosXL35+rVb7uaTfxRif3W0qeZ6/IITws+ppU9ImMcYHu+0Mo1FvWOiXBdf+a9nrl5JWTAzDGz8z+esL5WXye21556oy2fqJa3eecIeO3ujSPbMsWzYaNbMHAggggMDoC6z5vlo1JLq7vzDLsuo1QlsvM5u25kMXqibI3418+MK/jEydrvbkQgABBBBAAAEEEEAAAQQQQAABBBBAAIFREqDxcZSg2QYBBBBAAAEEEEAAAQQQQAABBBBAAAEEulPAzBZKOiaE8Pk0TatpTVwIdK2AmV0p6fWSvjjypt1Dmz1InudfDyHs4+6XZFl2QL158jy/KITwVkmnxBhPrDeOdQgggMDSpUsnrlixYmUlkaZpEkKoGgi76jKzH0vaJUmSf+nr6/tGVxU/SsUmC7z6gIkPPGm7oNVy3SHp3s2Sh58+Uau3XuGbeM3Dk37f/caJP9QBE7//XzHGw0epbLZBAAEEEBgDATPLJcVGJtA3WuZ55503dfXq1Ve4+ysk3VOW5b79/f3fazQP6xFAAAEEEEAAAQQQQAABBBBAAAEEEECgOQEaH5tzIwoBBBBAAAEEEEAAAQQQQAABBBBAAAEENgABMztC0vnufktvb+++s2bNumsDODZHHKcCeZ7vF0K4vDpeWZYv6+/vv7GZo5rZ2yUtrWJDCAekaXpJPXnWTEz5iaSptVptjzlz5ny3njjWIIAAAo8KmNnvJT1D0nNijL/tNhkz+5SkI9395CzLTuq2+kel3tN9uyTRbZI2ama/CaHUwOQvastwn4aHhzc96qij7m8mDzEIIIAAAp0vMDg4uFWSJL+SNLksyxn9/f3XrI+qFy5cOGnKlCn/XU18lPSQpLfEGL++PvYiJwIIIIAAAggggAACCCCAAAIIIIAAAgg8XoDGRx4RCCCAAAIIIIAAAggggAACCCCAAAIIIIDAWgQGBweriUzflrS5pH15YyMPk24XyPP8MyGEf5N0fYzxn5s9T57n3wwh7B1CuDhN07fUm6coihPd/T+r9TFGfj9RLxzrEEDg7wJmdoOk3SW9OsZ4bbfRFEWRufugu38jy7KqeYJrLQLJGX6Cgj7SDM5bJ16vf5l4U21ksnDPSHPK8THG05rJQwwCCCCAQHcIFEXxAfdHpgXfunz58hcPDAyU66PygYGBCdOmTVssqfpwpGFJs2OMn14fe5ETAQQQQAABBBBAAAEEEEAAAQQQQAABBP5/Ad5YwKMBAQQQQAABBBBAAAEEEEAAAQQQQAABBBBYi4CZfUvSayTNjzEuAAmBbhbI83y3EMKP1pzhrTHGamJJw1dRFIe6++erwBDCG9M0fWSC5LquNdNYfiBpm5FmlFNijCeuK4avI4AAAk8UMLMvSzooSZLD+vr6Hnku6qZraGjo5WVZfj+EcE+aptUHK3CtTWDAJySbqppKvEsjQL2q3X7mJp/aPpEna+J+PdKUsl0jOViLAAIIINBdAuedd97Gq1at+oWkZ12/6vn/ef7KvR/0RK8Mrr2qk7h0bQi6vqzpch0Xbmn1dGZ2qqT3r8lDg32roMQjgAACCCD9FiRQAAAgAElEQVSAAAIIIIAAAggggAACCCCwDgEaH3mIIIAAAggggAACCCCAAAIIIIAAAggggAACTxDI8/zcEMIcdz8/y7IjAUKg2wXM7AxJ8yT9PsY4rdnzFEVxtbu/zt2/kmXZQfXmMbMPSvpwtX6HHXbonTFjRjUlhQsBBBBoSCDP8zNDCO9x9/dnWfbxhoI7ZHGe578NIWwbQnhFmqbVBEuutQmc6TsmNV1Yb/PjPyX33vcH3+xlNqU4RdKhj6ZspEmfG4EAAggg0J0CZ+bnH375qpd8+srVL5brKd8GVSrotHKKTlQMq1s5qZkdLems6rNgJJ2TpuncEIK3kpNYBBBAAAEEEEAAAQQQQAABBBBAAAEEEFi7AI2PPDIQQAABBBBAAAEEEEAAAQQQQAABBBBAAIHHCBRFkbn7oKTv9/T07Dt79uy7AUKgmwWGhoa2qSaMSXqGpGNijGc2c56iKP7N3T9TxZZluV9/f/8V9eQ555xztuzt7a32f667n5pl2Qn1xLEGAQQQeKJAnufHhhCqKcznxhirpoOuu8ysauY7WNKxMcZFXXeA0SzYvDe5X1Uj43GSHp3i+MQKaq+feMsDb5343c0mBD9K0nJ3v6hadEdtC3139Q63XVl78W3ra/LXaHKwFwIIIIDAWgTO8J2SoC/V2yg/8j34x6X0Ns0LP2vFsyiKQ939Akm9kr4g6fAYY0sNla3UQywCCCCAAAIIIIAAAggggAACCCCAAALjVYDGx/F6ZzkXAggggAACCCCAAAIIIIAAAggggAACCDQsUBTF9JFpdtdI6gkh7Jum6bcaTkIAAh0m8Jhpj1fGGPdptryiKL7t7q8OIVyYpunb681TFMXx7v6xav3EiRMnHXnkkQ/XG8s6BBBA4LECZlY99yyV9LUY44HdqJPn+fEhhOo58csxxrd14xlGveaFvmtSan8P2itIe0ha5dINwbWsTHTp0KaLNy3L8rrq72u12ovKZOJFX1u1+26jNflr1D3YEAEEEEDgbwIDvnGyqW6R9LwGSX5R3qedNRBWNRj3uOVmNqN6TSJpiqSrJ02adMDhhx/+QCs5iUUAAQQQQAABBBBAAAEEEEAAAQQQQACBxwvQ+MgjAgEEEEAAAQQQQAABBBBAAAEEEEAAAQQQGBEYGBhIpk2b9h1Jr5R0dIzxXGAQ6HaBNc28y6pmXnefnmVZNXmx4WtoaOjwsiw/XQWGEPZJ0/TKepKY2dMk/WDNm5FPjzG+r5441iCAAAJrEzCz6nv0dyX9KMb40m5UWtMkcZWk38YYn9ONZ+jEms3sIyONjyfcUW75k7MffuOW95aTqinH9VxtmfxVz0asQQABBBBor0CywKvJye9tKqtrQTk/zG8q9jFBg4ODL02S5BuStpR04+rVq/c5+uij/9JqXuIRQAABBBBAAAEEEEAAAQQQQAABBBBA4G8CND7ySEAAAQQQQAABBBBAAAEEEEAAAQQQQAABBCTleb44hDBLksUYM1AQGA8CZvZZSYeFEJakaTq72TOZWTVJa09JX4wxHlpvnqIo5rv76dX6CRMmbDZr1qz76o1lHQIIIPBEgbPPPvtZEydOvFPS3THGqsGg665zzz13kwkTJtwh6WnuvkOWZT/vukN0YMEDAwMTtnzmtjd++KG37fKncrNGK2zL5K9GN2U9AggggEALAgt8z0S6toX3PXmZ6NU6JlQ/57R0LV68+Pm1Wq1qfnyupNuHh4f3Puqoo37XUlKCEUAAAQQQQAABBBBAAAEEEEAAAQQQQOARARofeSAggAACCCCAAAIIIIAAAggggAACCCCAwAYvUBTFe9z9zJFJdtdtvPHG+x5++OEPbPAoAHS9QFEUB7r7xdVBVq5cudXcuXP/1Myh8jw/MoTwqTWxe8cYr64nj5lNrqaeSNphpMFnUYzx2HriWIMAAgj8IwEzW131Uk+aNGmTbv1+bWZVc8Qb3H1mlmXnccfbI7DFwvvPv8enHNFUtjZN/mpqb4IQQAABBBoWSBb45yS984mBibzcIrk/6VH54B9qT7tdQZspaGu5eteyyQXlvNDc940nJBscHNwqSZIrJe0qabmkfWOMP274YAQggAACCCCAAAIIIIAAAggggAACCCCAwOMEaHzkAYEAAggggAACCCCAAAIIIIAAAggggAACG7RAURSvdfdvSrp/zZsTr9+gQTj8uBEws6skzZB0YozxlGYPZmbflfRKd/98lmWH1ZvHzI6RtLBaX6vVtpgzZ86KemNZhwACCDyVgJn9UtJ2w8PDOx911FG3daOUmX1E0gmtTuPtxrOvt5o7aPLXejsjiRFAAAEE/i7Qs8C/59L0J5L0BP/1tHD3Nj3BJ/y5tskvHtDG90jaXNL2T1wbpO/U5oW92sW6ZMmSTWu12uXuXuW8ryzL/fv7+1ueKNmu+siDAAIIIIAAAggggAACCCCAAAIIIIBANwrQ+NiNd42aEUAAAQQQQAABBBBAAAEEEEAAAQQQQKAtAueee+4mEyZM+F9JL5HUF2Nc3JbEJEFgjAXMLErKJd0VY9y62XLMbLakoSo+hPC6NE2/VU+ukaaeaqLKTZJe6O5nZ1k2t5441iCAAALrEjCzayS9ds2HFXx9Xes78etm9hZJX5F0S4yxmgzF1aLAU03+ajBt2yZ/NbgvyxFAAAEEGhRIFvjdaxoaHx8ZdOPT9ODTpyYPbrvak4fuKrf4iYImyLXbk7Zw/aWcH57e4Nb/cPlZZ5210UYbbVRNozxI0soQwtvSNL2knXuQCwEEEEAAAQQQQAABBBBAAAEEEEAAgQ1JgMbHDeluc1YEEEAAAQQQQAABBBBAAAEEEEAAAQQQeJyAmf2XpP/n7p/Isuy98CAwHgQWLVo0dfLkycsk7eTuR2RZdkGz5zKzGyTtLukzMcZ31ZvHzKpGx09U63t7e7eaOXPmn+qNZR0CCCDwjwQe/d6dJMnsvr6+Jd2otWTJkmfVarU73D2sXLlyq7lz5/Ic2eKNfKrJX42kbffkr0b2Zi0CCCCAQGMCyQJfPvJBL898UlTQTXINb91z94tq3rPy9+XTbh/Nxseqnur7u5lZCKFPUhlCyNI0feTDZLgQQAABBBBAAAEEEEAAAQQQQAABBBBAoDEBGh8b82I1AggggAACCCCAAAIIIIAAAggggAACCIwTATN7n6SPS/rm8uXL9xsYGBgeJ0fjGBu4gJmdNEIwMDINbVmMcc9mOR4zNbJK8eoY47X15jKzmyVVU8wGY4xz6o1jHQIIILAugZGJsh+RdIK7n5xlWfV815VXURTXu/srRqbjvjXG+N9deYgOKvopJ381UuN6mPzVyPasRQABBBCoXyAs9MuCa/+1RPxS0orH/X3Q5nJt/8S1Ll3h88J+9e/a2MrH/FymEMJJaZqe3FgGViOAAAIIIIAAAggggAACCCCAAAIIIIAAjY88BhBAAAEEEEAAAQQQQAABBBBAAAEEEEBggxMYaTbYf6TZ4DJJfwwh7Jum6Y82OAQOPC4FzGynkcf0Mnef6u6vzbLs280e1Mx+KOml7n5BlmVH1JunKIo57n7umvXPijFW01i4EEAAgbYI5HmehRAGJZ0XY5zZlqRjkMTMzpZ0tKQFMcb5Y1DCuNoyWeh/lmvLlg7l+ms5P0xtKQfBCCCAAAKjIpAs8I9K+sCTNgtaLdcdku5VUJBrM0lbV4Po11LYKeW8cOL6LLgoij53N0nB3YdGfjaKI02Qvj73JDcCCCCAAAIIIIAAAggggAACCCCAAALjSYDGx/F0NzkLAggggAACCCCAAAIIIIAAAggggAACCKxTYHBwcKskSa6R9EJ3f1eWZZ9ZZxALEOgSATPLJUVJX4gxvrPZsh/bvOjue2ZZtqzeXGZ2o6SXVG/szbIsrTeOdQgggEA9Amb2r5IuqSY2j0yifUM9MZ24Js/zw0MIn5b0nRjjXp1YYzfVFBb4XUGa9sSaq1+G94SaEv2tx2SVT1iloF65nvR7cpfu8nmhao7hQgABBBDodIHTfbsk0W2SNmqy1FVloh11TPh1k/F1h+V5flAI4XNrar1o5cqVh82dO3dl3QlYiAACCCCAAAIIIIAAAggggAACCCCAwAYsQOPjBnzzOToCCCCAAAIIIIAAAggggAACCCCAAAIbooCZLZX0dkmnxRiP3xANOPP4FDCzGZKuqk7X09Pz3NmzZ/+m2ZMWRXGTu7+40YlqZlY1XVbNl+rt7X32zJkzf9dsDcQhgAACaxMws10l3SzpZzHGHbtVqZrQKz3SsLFa0pQYY/UnV5MCyQK/S2tpfJRcvSr16HCtRxof/zb168m/J3fdUc4P2zZZAmEIIIAAAqMskJzhJ4w0s3+kqW1dx5fzw2lNxTYRNDg4uFeSJJePTHreNIRwXU9Pz/6zZs26r4lUhCCAAAIIIIAAAggggAACCCCAAAIIILBBCdD4uEHdbg6LAAIIIIAAAggggAACCCCAAAIIIIDAhi1gZh+SdHII4bI0TauJUVwIjBsBM7tY0oGSPhZj/ECzB8vz/N0hhLPWxP9zjPH6enOZ2fclvbzRhsl687MOAQQQWLRo0dTJkyevkPRwjHFSN4uYWdX4uFOSJDP6+vqqadRcTQokC/weSU9rMvzRsBXlvLBFizkIRwABBBAYLYEBn5Bsqmra/C4Nbnlrua120yGh1mBcS8vXfHjDlZK2kvTjsizf0N/f/8eWkhKMAAIIIIAAAggggAACCCCAAAIIIIDAOBeg8XGc32COhwACCCCAAAIIIIAAAggggAACCCCAAAJ/ExgcHHxrkiQXSfrt8PDwfkcddVTVbMCFwLgQMLPDJH02hHCPu2/VyuQwM7tF0oskLY4x9tULZGazJQ1V65Mk2b6vr+9X9cayDgEEEGhEwMz+Kmmz3t7erWbOnPmnRmI7aa2ZXSDpXe7+oSzLPtxJtXVbLckCXz4ycfiZLdXt+ks5Pzy9pRwEI4AAAgiMrsCZvmNS04V1Nz8G3VxKB+vYcPvoFvr3/5d4bpIk35D0fEm/7unp2Wf27NljUstYnJ89EUAAAQQQQAABBBBAAAEEEEAAAQQQaFSAxsdGxViPAAIIIIAAAggggAACCCCAAAIIIIAAAl0nsHjx4ufUarWrJG0v6ZAY45e67hAUjMBTCCxdurRnxYoVyyRNd/f+LMvyZrHM7L0jE7MWVfHuPj3LsmqCY12XmX1X0isl/VeM8fC6gliEAAIINCHwaIN2rVbbfc6cOT9oIkVHhJjZ0ZLOlvQ/I9N19++Iorq0iLDQLwuulgxdusLnhf26lICyEUAAgQ1XwLw3uV+nSDqu+gyWp4CoKej0copOVAyrxxLrnHPO2bK3t7dqfnyppL+UZblPf39/Nbnyb9fp/uIkaD9P9Mrg2uuRn82ka0PQ9WVNl+u4UH1QDRcCCCCAAAIIIIAAAggggAACCCCAAAIbhACNjxvEbeaQCCCAAAIIIIAAAggggAACCCCAAAIIbNgCRVH8t7u/OYRwcpqmJ23YGpx+vAmY2TxJZ0i6Kcb4klbOZ2bVJNSdJBUxxlhvrqIo/t3dz6vWhxB2TNP0Z/XGsg4BBBBoVMDMLpMeaXJ768jz3n83Gt8p682sahavmsb/EmNk0mALNyZZ4B+V9IEWUlShp5Tzwokt5iAcAQQQQGCsBBb6rkmp/T1oryDtIWmVSzcE17Iy0aU6Ntw6VqU9cd8LLrhgykMPPfQ1STNGGjYfkHRAXJ5el2yiDyuo+vnuqRo4SwWd1gkNnJ1iSR0IIIAAAggggAACCCCAAAIIIIAAAuNbgMbH8X1/OR0CCCCAAAIIIIAAAggggAACCCCAAAIbvICZfVjSB939K1mWHbTBgwAwrgSGhoa2Kcuymva4TQjhjWmaXt7sAR/TQFlW0yNjjD+sN5eZXSdpz5Gmx8+PND0eVm8c6xBAAIFmBMzMJKWS3hNjPKuZHJ0Q4+6hKIo7JU0LIbw0TdMfdUJdXVnD6b5dkqhq3t+oyfpXlYl21DHh103GE4YAAggggEBDAmbWK+kCSYcur00dPv3hN9/1kG/07DqT/LiU3qZ5gQ+cqROMZQgggAACCCCAAAIIIIAAAggggAAC3SlA42N33jeqRgABBBBAAAEEEEAAAQQQQAABBBBAAIE6BIqiONTdPy/p50mS7NvX1/erOsJYgkDXCJhZNemxmgjy1Rjjm1sp3MyqN82+QNJgjHFOvbmKoniXu1dv2JW7vyjLsp/UG8s6BBBAoBkBM/ugpA+7+xlZlh3XTI5OiXl0KvXI1Md3j0x9PKdT6urGOpIz/AQFfaSp2l3Hl/PDaU3FEoQAAggggECTAtWHIJyVn3fuRx8+uP9P5WaNZvlFeZ921kBY1Wgg6xFAAAEEEEAAAQQQQAABBBBAAAEEEOgWARofu+VOUScCCCCAAAIIIIAAAggggAACCCCAAAIINCQwNDT0wrIsvyFp6xDCm9M0/WpDCViMQIcLFEUx3d2raY89rTYcmtn7JH18ZDrqanefnmXZTfUeP8/zb4cQXi3pSzHGQ+qNYx0CCCDQrECe54eHED4t6YsxxkObzdMJcY82cUr6QozxnZ1QU9fWMOATkk11o6RdGjzDreW22k2HhFqDcSxHAAEEEECgZYFkgS+S9N6mErkWlPPD/KZiCUIAAQQQQAABBBBAAAEEEEAAAQQQQKALBGh87IKbRIkIIIAAAggggAACCCCAAAIIIIAAAggg0LiAmV0uab+RRq4Pxhg/2ngGIhDobAEz+6ykw9z97CzL5rZSrZn9QtL2ks6JMb673lwjUyIPG5kSWdWhJEl26+vru7neWNYhgAACzQoMDQ29rizLqyUtizHu2WyeTojL83yfEMLXJf0qxlg9D3O1InCm75jUdGHdzY9BN5fSwTo23N7KtsQigAACCCDQlMAC3zORrpXU7Pu3vEz0ah0Trmtqf4IQQAABBBBAAAEEEEAAAQQQQAABBBDocIFm/+Osw49FeQgggAACCCCAAAIIIIAAAggggAACCCCwIQvkeX56CGF+COHzaZpWjVlcCIwrgaIoDnT3i6sJjbVa7Rlz5sxZ0ewBi6L4gLtXzcEre3p6dp89e/Yt9ebK8/zqEMLrQghfSdP0oHrjWIcAAgi0ImBmz5NUNardEWPctpVcYx27aNGiqZMnT75D0pSyLLfr7+//9VjX1PX7m/cm9+sUScdVfflPcZ6agk4vp+hExbC668/MARBAAAEEulIgWeCfk/Skic89odQmevih+8pJvygVSgVtpqCt5epdy0EvKOeFI7oSgKIRQAABBBBAAAEEEEAAAQQQQAABBBBYhwCNjzxEEEAAAQQQQAABBBBAAAEEEEAAAQQQQGBcCQwNDR0+0jjwaXe/pbe3d99Zs2bdNa4OyGEQkGRmV0maEUKYl6bpwlZQiqL4tbs/R9JZMcb31Jsrz/N3hBC+sGb9y2OMP6w3lnUIIIBAKwIDAwMTp02btrLKsXz58p6BgYGylXxjHfvoc7q7vyvLss+MdT3jZv+FvmtSan8P2itIe0ha5dINwbWsTHSpjg23jpuzchAEEEAAga4U6Fng33Np+hOLf3pyXzklrExWec8Df/SpP695qEnaXNKTpkMH6Tu1eWGvrgSgaAQQQAABBBBAAAEEEEAAAQQQQAABBNYhQOMjDxEEEEAAAQQQQAABBBBAAAEEEEAAAQQQGDcCZvYySVdIerqkfWOMXx83h+MgCKwRMLMoKa+mncUYX9AKTJ7n/xFCqKZiPeju07Ms+0m9+czsG5LeIOlrI02PB9YbxzoEEECgHQIjz4XLR54Ln9nT0/Pc2bNn/6YdOccqh5l9fOR5+H0hhDxN0/6xqoN9EUAAAQQQQGB0BZIFfveahsbHbTwxDN/2jOTe5ycqe6vmx+Xl5j9V0AS5dntSha6/lPND9X8gXAgggAACCCCAAAIIIIAAAggggAACCIw7ARofx90t5UAIIIAAAggggAACCCCAAAIIIIAAAghsuAKPTkySND/GuGDDleDk41Vg0aJFUydPnrxM0k4hhLelafrlZs86MDCQTJs2rWoW2kbSohjjsfXmKoriYHe/sFrf09PzytmzZ3+v3ljWIYAAAu0QMLPqeWd6rVZ7zZw5c/63HTnHKsdjnlNvijG+ZKzqYF8EEEAAAQQQGF2BZIE/8kEOT9o16KYJPpw8o+feF7hCeVdt89tofBzde8NuCCCAAAIIIIAAAggggAACCCCAAAKdIUDjY2fcB6pAAAEEEEAAAQQQQAABBBBAAAEEEEAAgRYFiqI4y93f7e7nZ1l2ZIvpCEegIwXM7KSRwgYkXRlj3KeVIh+T675arTZ9zpw5/1dvvjzP/yeEsK+ky2OMb6w3jnUIIIBAuwTMrGq+PljSv8UYP9euvGORx8yeLemRqZUPPvjg5sccc8w9Y1EHeyKAAAIIIIDA6AqEhX5ZcO2/ll1/KWnF4/4+aHO5tn/iWpeu8Hlhv9GtnN0QQAABBBBAAAEEEEAAAQQQQAABBBAYHQEaH0fHmV0QQAABBBBAAAEEEEAAAQQQQAABBBBAYD0KFEXR5+6FpO/39PTsO3v27LvX43akRmBMBMysmvK4zN2ntjpl0cx61zTZTAshnJGm6XH1HsrM3iLpK9X6sixf1d/ff129saxDAAEE2iVgZoskvVfSB2KMH2tX3rHKY2Y/kPSykdcyb4oxXjpWdbAvAggggAACCIyeQLLAP1q9lnnSjkGr5bpD0r0KCnJtJmlrSdXPcU+8TinnhRNHr2p2QgABBBBAAAEEEEAAAQQQQAABBBBAYPQEaHwcPWt2QgABBBBAAAEEEEAAAQQQQAABBBBAAIH1IJDn+R4hhCskTawm0KVp+q31sA0pERhzATPLJcUQwpI0TWe3UpCZnSzpQ5L+2tPTs/vs2bNvrzdfURSXuvsbQwjfSNP0X+qNYx0CCCDQTgEzO0bSQnf/ZJZlR7Uz91jkKopi0N0zSR+LMT65AWIsimJPBBBAAAEEEFi/Aqf7dkmi2yRt1ORGq8pEO+qY8Osm4wlDAAEEEEAAAQQQQAABBBBAAAEEEECgowVofOzo20NxCCCAAAIIIIAAAggggAACCCCAAAIIIPCPBJYuXTppxYoVV0raU9LRMcZzEUNgPAqY2QxJV1Vn6+3tffbMmTN/1+w5zzrrrI022mij30raStJpMcbj682V5/kBIYSvVutDCK+j0bheOdYhgEC7BfI8f1sI4UvufkmWZQe0O/9o5yuKYqa7L5H07Rjja0d7f/ZDAAEEEEAAgbERSM7wExT0kaZ2dx1fzg+nNRVLEAIIIIAAAggggAACCCCAAAIIIIAAAl0gQONjF9wkSkQAAQQQQAABBBBAAAEEEEAAAQQQQACBtQuYmUlKJVmMsZqSxIXAuBQws4slHSjpxBjjKa0c0syqN9WeIOnuWq02fc6cOb+sN5+ZVU2PB7j7NVmWVc2YXAgggMCYCCxevPgVtVrtekk3xRhfMiZFtHHTxYsX71Kr1X4s6eEY46Q2piYVAggggAACCHSywIBPSDbVjZJ2abDMW8tttZsOCbUG41iOAAIIIIAAAggggAACCCCAAAIIIIBA1wjQ+Ng1t4pCEUAAAQQQQAABBBBAAAEEEEAAAQQQQOCxAmZ2tKSzQwjXbbzxxvsefvjhDyCEwHgUMLPDJH12pMn3rh122OE5M2bMGG72nGY2WVI17XFLdz81y7KqAbKuqyiK/d39smqxu78hy7Jv1hXIIgQQQGA9CIx8+MG06nlR0ooY4xbrYYtRT2lmP5f0/LIsX9Xf33/dqBfAhggggAACCCAwNgJn+o5JTRfW3fwYdHMpHaxjw+1jUzC7IoAAAggggAACCCCAAAIIIIAAAgggMDoCND6OjjO7IIAAAggggAACCCCAAAIIIIAAAggggEAbBQYHB1+XJMkVkh6StG+MsZr4xIXAuBNYunRpz4oVK5ZJmu7uR2RZdkErhyyK4mPufrykP/f09Ow+e/bs39SbryiKi9z9rZKujTG+ut441iGAAALrS8DMVknqHR4e3vSoo466f33tM1p58zz/XAjhne7+/izLPj5a+7IPAggggAACCHSAgHlvcr9OkXScpOQpKqop6PRyik5UDKs7oGpKQAABBBBAAAEEEEAAAQQQQAABBBBAYL0K0Pi4XnlJjgACCCCAAAIIIIAAAggggAACCCCAAALtFjjnnHO2nDhx4hXu/nJJfTHGxe3eg3wIdIqAmc2TdMZIg++yGOOerdS1ZMmSTYeHh6tpj1NDCB9O0/RD9eYriuIN7v6Nan0IYb80TavGYy4EEEBgTAXM7BeStk+SZOe+vr7bxrSYNmxuZu+VtMjdL8my7IA2pCQFAggggAACCHSbwELfNSm1vwftFaQ9JK1y6YbgWlYmulTHhlu77UjUiwACCCCAAAIIIIAAAggggAACCCCAQLMCND42K0ccAggggAACCCCAAAIIIIAAAggggAACCLRf4HR/cRK0nyd6ZXDtVW3g0rUh6Pqypst1XLjFzM6XdIS7fyLLsqpBgAuBcSkwNDS0TVmW1bTHbZIkeX1fX99VrRw0z/PTQwjzJf0hSZLd+/r67qg3X1EUX3L3t7n7d7Msq958y4UAAgiMuUBRFFe7++vGS0P24ODgXkmSXCvpjzHGZ4w5MAUggAACCCCAAAIIIIAAAggggAACCCCAAAIIIIAAAgggMIYCND6OIT5bI4AAAggggAACCCCAAAIIIIAAAggggMAagQGfmGyiDyuomm6XPIVL+aKe317TP+nre/eo/Oby5cv3GxgYGMYQgfEqYGbVpMfq38QXYozvbOWc55133tRVq1ZV0x43dfeTsyw7qd58eZ6/JoTwrTXr3xRjvLTeWNYhgAAC61PAzC6Q9K7xMgHazHolVU3pW4UQdknTlIlO6/MBRG4EEEAAAQQQQAABBBBAAAEEEFY7h+QAACAASURBVEAAAQQQQAABBBBAAIGOFqDxsaNvD8UhgAACCCCAAAIIIIAAAggggAACCCCwAQic4TslQV+StEs9p52W3DP8it7b3/aVo6dfXM961iDQjQJFUUx392raY0+SJDv39fXd1so5zGyhpGNCCHetXLly+rvf/e676s1nZl+Q9A5J3x9pepxebxzrEEAAgfUtMNIo+BFJJ4w8V54SYzxxfe83GvnN7BJJ/yopizHaaOzJHggggAACCCCAAAIIIIAAAggggAACCCCAAAIIIIAAAgh0ogCNj514V6gJAQQQQAABBBBAAAEEEEAAAQQQQACBDUVgwDdONtUtkp7X4JF/Ud6nnTUQVjUYx3IEukLAzD4r6TBJH4sxfqCVos8555wte3t7q2mPk0MIJ6VpenK9+fI83yOE8J1qfZIkb+nr66PhuF481iGAwHoXMLMoKQ8hnJ+m6ZHrfcNR2MDMqom8AyOvjf4rxnj4KGzJFggggAACCCCAAAIIIIAAAggggAACCCCAAAIIIIAAAgh0pACNjx15WygKAQQQQAABBBBAAAEEEEAAAQQQQACBDUMgWeCLJL23qdO6FpTzw/ymYglCoIMFiqI40N0vDiHc09vbu92RRx55TyvlmtknJM2VdEeSJLv39fX9od58j2nA/FGM8aX1xrEOAQQQGA2BPM/fGEK41N2vyrLs9aOx5/reoyiK/d39Mkm3xxhfsL73Iz8CCCCAAAIIIIAAAggggAACCCCAAAIIIIAAAggggAACnSpA42On3hnqQgABBBBAAAEEEEAAAQQQQAABBBBAYLwLLPA9E+laSc3+P6WXiV6tY8J1452K821YAmZ2laQZ7t6fZVneyukHBwe3SpKkmva4kbt/KMuyD9ebL8/z3UMIN1Tr3f3tWZZdWG8s6xBAAIHREFi8ePEutVrtx5J+HmPcYTT2XN97mNnTq0b16nm7LMtt+vv771zfe5IfAQQQQAABBBBAAAEEEEAAAQQQQAABBBBAAAEEEEAAgU4UaPYNRZ14FmpCAAEEEEAAAQQQQAABBBBAAAEEEEAAgS4SSBb45yS980klB62W60657p2UrNxsSlj13BW+idc8rO3/My8o54UjuujYlIrAPxQwsyipana8Kcb4kla5RhpozpF0lKTfSNo9xvjnenMWRfFpdz9c0i0xxl3rjWMdAgggMFoCZva0kcnR1VTclTHGjUdr3/W9T1EU33b3V4cQ3pGm6dL1vR/5EUAAAQQQQAABBBBAAAEEEEAAAQQQQAABBBBAAAEEEOhEARofO/GuUBMCCCCAAAIIIIAAAggggAACCCCAAAIbgEDPAv+eS9PXctRfSlrRq+GNtkr++oIJwTf6Qzn1Dw/7hGc8cW2QvlObF/baALg44gYgsGjRoqmTJ09eJmmnEMKb0zT9aivHNrNpkqppjxNCCCekaXpqvfnyPN8thPCjan0I4Z1pmn6h3ljWIYAAAqMpYGYPSpo0nqYjFkWxwN2PDSGcnabp3NH0ZC8EEEAAAQQQQAABBBBAAAEEEEAAAQQQQAABBBBAAAEEOkWAxsdOuRPUgQACCCCAAAIIIIAAAggggAACCCCAwAYmkCzwuyVt/qRjB90oV/mM5K/P2zisnnqfT1p+t0/5o1y7PWmt6y/l/PD0DYyO445TATM7aeRoA5K+GmN8c6vHzPN8MISQSfplT0/P9NmzZ1f/5uq6zOxTI1Mij5T00xjjC+sKYhECCCAwBgJFUdzk7i8uy3JGf3//NWNQQtu3zPP8HSGEL4QQfpCm6e5t34CECCCAAAIIIIAAAggggAACCCCAAAIIIIAAAggggAACCHSBAI2PXXCTKBEBBBBAAAEEEEAAAQQQQAABBBBAAIHxKJAs8OWSnvmkswXdJNfwVslft6++9sfyab9U0AQaH8fjo4AzPSpgZtWUx2XuPjWE8Io0TW9oRWdoaGibsiyraY/V7wGOjzGeVm++PM93DiHcWq1393dlWfaZemNZhwACCIy2gJl9WdJBkvpijItHe//1sd8nP/nJ7Xt6en5R5b733ns3Oe644x5YH/uQEwEEEEAAAQQQQAABBBBAAAEEEEAAAQQQQAABBBBAAIFOFqDxsZPvDrUhgAACCCCAAAIIIIAAAggggAACCCAwjgXCQr8suPZfyxF/KWnF4/4+aHO5HmmEfOzl0hU+L+w3jpk42gYiYGa5pOjuZ2dZNrfVY+d5XoQQ+iTdLmn3GONf681pZkOSZlexMcYX1BvHOgQQQGAsBIqi+Ji7Hy/ptBhj9ee4uMzsJkkvlrRvjPHr4+JQHAIBBBBAAAEEEEAAAQQQQAABBBBAAAEEEEAAAQQQQACBBgRofGwAi6UIIIAAAggggAACCCCAAAIIIIAAAggg0D6BZIF/VNIHnpQxaLVcd1RDjhQU5NpM0taSetey+ynlvHBi+6oiEwKjL2BmMyRdJWl1kiTb9/X1VY//pq9zzjnnOb29vb+uErj7cVmWnVFvssWLFz+/Vqv9vFofQjgyTdPz641lHQIIIDAWAmZWNWpXDdsXxRgPHosa1seej2lCPyXGyGud9YFMTgQQQAABBBBAAAEEEEAAAQQQQAABBBBAAAEEEEAAgY4WoPGxo28PxSGAAAIIIIAAAggggAACCCCAAAIIIDCOBU737ZJEt0naqMlTrioT7ahjwiMNXlwIdKuAmV0s6UBJ82OMC1o9h5ktkTRT0v9NmDBh+qxZs+6rN+ejkycl/TrGuF29caxDAAEExkqgKIrXuvs1IYSb0zTdbazqaPe+ZpZKMklXxxj3bnd+8iGAAAIIIIAAAggggAACCCCAAAIIIIAAAggggAACCCDQ6QI0Pnb6HaI+BBBAAAEEEEAAAQQQQAABBBBAAAEExrFAcoafoKCPNHVE1/Hl/HBaU7EEIdAhAmZ2mKTPSrp988033+mQQw6ptVLa0NDQdmVZ/nJNjmNjjIvqzbd48eLn1Gq1X0jqkdQXY1xcbyzrEEAAgbESGBwc3DpJkmpS7kMxxsljVUe79y2K4iXufqOkB2KMm7Q7P/kQQAABBBBAAAEEEEAAAQQQQAABBBBAAAEEEEAAAQQQ6HQBGh87/Q5RHwIIIIAAAggggAACCCCAAAIIIIAAAuNZYMAnJJuqelP/Lg0e89ZyW+2mQ0JLTWIN7slyBNoqsHTp0p4VK1YskzRd0r/FGD/X6gZmdr6kIyT9pMobY3yw3pxmdo6koyTdEWPctt441iGAAAJjLWBmD0iaXJblNv39/XeOdT3t2t/MfiXpuWVZvrK/v/977cpLHgQQQAABBBBAAAEEEEAAAQQQQAABBBBAAAEEEEAAAQS6QYDGx264S9SIAAIIIIAAAggggAACCCCAAAIIIIDAeBY403dMarqw7ubHoJtL6WAdG24fzyycbfwLmNk8SWdIujLGuE+rJ168ePHza7Xaz9fkeU+M8ax6cy5ZsuRZw8PDVYPNRElzYoyD9cayDgEEEBhrATO7SdKLy7Kc0d/ff81Y19Ou/c1sqaS3u/u8LMsWtisveRBAAAEEEEAAAQQQQAABBBBAAAEEEEAAAQQQQAABBBDoBgEaH7vhLlEjAggggAACCCCAAAIIIIAAAggggAAC413AvDe5X6dIOk5S8hTHrSno9HKKTlQMq8c7Cecb3wJDQ0PblGVZTXvcRtLeMcarWz2xmf2XpP/n7resWrVq97lz566sN6eZfULSXEm/32GHHbadMWPGcL2xrEMAAQTGWsDMqg9QOFhSX4xx8VjX0679i6KY7+6njzR1XhRjrM7HhQACCCCAAAIIIIAAAggggAACCCCAAAIIIIAAAggggMAGI0Dj4wZzqzkoAggggAACCCCAAAIIIIAAAggggAACXSCw0HdNSu3vQXsFaQ9Jq1y6IbiWlYku1bHh1i44BSUisE4BM6smPc4LISxJ03T2OgPWsWDJkiU7Dg8P/3TNsnfHGM+pN+dZZ531TxMnTvxNCGGSu8/NsuzsemNZhwACCHSCQFEUH3P34yWdFmOs/hwXV1EUr3X3aoLl8hjjs8bFoTgEAggggAACCCCAAAIIIIAAAggggAACCCCAAAIIIIAAAnUK0PhYJxTLEEAAAQQQQAABBBBAAAEEEEAAAQQQQAABBBBoh0BRFNPdvZr22CPphTHGRxsWm06f5/nnQgjvlHSTpOkxxrqnoprZQknHSPrzxIkTtz3yyCMfbroQAhFAAIExEBgaGppVlmU16XFcTUZcuHDhpClTptwhaYsQwo5pmv5sDHjZEgEEEEAAAQQQQAABBBBAAAEEEEAAAQQQQAABBBBAAIExEaDxcUzY2RQBBBBAAAEEEEAAAQQQQAABBBBAAAEEEEBgQxUws89KOmzk/AMxxv9s1SHP851D+Ps01DkxxsF6cy5atGjq5MmTfytpU0nHxhgX1RvLOgQQQKBTBB6djBhCuDlN0906pa521JHn+f+EEPYNIcxK0/RT7chJDgQQQAABBBBAAAEEEEAAAQQQQAABBBBAAAEEEEAAAQS6QYDGx264S9SIAAIIIIAAAggggAACCCCAAAIIIIAAAgggMC4EiqI40N0vlnSXpJ1jjH9t9WB5nn8xhHCIpB8uX758+sDAQFlvTjM7TdJxIYR7enp6nj1r1qz76o1lHQIIINApAkuWLHnW8PDwnZIeijFO7pS62lGHmZ0s6UOSPhVjnNWOnORAAAEEEEAAAQQQQAABBBBAAAEEEEAAAQQQQAABBBBAoBsEaHzshrtEjQgggAACCCCAAAIIIIAAAggggAACCCCAAALjQsDMrpI0Q1KMMRatHsrMdpV085o8DeUcaXqsmoOqRqGpkt4XYzy91XqIRwABBMZKwMwekDS5LMtt+vv7q+e2cXHleX5ACOGrkn4aY3zhuDgUh0AAAQQQQAABBBBAAAEEEEAAAQQQQAABBBBAAAEEEECgDgEaH+tAYgkCCCCAAAIIIIAAAggggAACCCCAAAIIIIAAAq0KmFmUlEtaFmPcs9V8VbyZXSjpYEnfjzFObySnmZ0q6f2S7q/Vas+eM2fOikbiWYsAAgh0koCZ/UjSbmVZzujv77+mk2prpZahoaFnlGVZNXL2lGX5jP7+/j+2ko9YBBBAAAEEEEAAAQQQQAABBBBAAAEEEEAAAQQQQAABBLpFgMbHbrlT1IkAAggggAACCCCAAAIIIIAAAggggAACCCDQtQKLFi2aOnny5GWSdnL3A7Ms+1qrhymK4iXufuOaPH0xxsX15jSz3pGpk8slbRlCOCFN06oJkgsBBBDoWoHHNII39HzYDQc2s+9I2iOEcFCapl/phpqpEQEEEEAAAQQQQAABBBBAAAEEEEAAAQQQQAABBBBAAIFWBWh8bFWQeAQQQAABBBBAAAEEEEAAAQQQQAABBBBAAAEE1iEwODg4kCTJSSONj1+IMb6zHWBmVjW/vEXS9THGf24kp5mdLOlDIxMfH+7t7X32zJkz/9RIPGsRQACBThN4zBTb02KMx3dafa3UY2afkDQ3hLAwTdN5reQiFgEEEEAAAQQQQAABBBBAAAEEEEAAAQQQQAABBBBAAIFuEaDxsVvuFHUigAACCCCAAAIIIIAAAggggAACCCCAAAIIdKWAme0UQljm7lPdfXqWZd9v9SBDQ0MvL8vykTzuPjPLsvMayWlmf5C0laQTY4ynNBLLWgQQQKATBfI8nxVCqCbfXhRjPLgTa2y2pqIo/s3dP+Pu38uy7JXN5iEOAQQQQAABBBBAAAEEEEAAAQQQQAABBBBAAAEEEEAAgW4SoPGxm+4WtSKAAAIIIIAAAggggAACCCCAAAIIIIAAAgh0nYCZ5ZJiCOGMNE2Pa8cBzOyrkg6QtCzGuGcjOc2smvRYTXysSdo2xri8kXjWIoAAAp0okOf5a0II3woh3Jym6W6dWGOzNRVFsYO7/9+a+IkxxtXN5iIOAQQQQAABBBBAAAEEEEAAAQQQQAABBBBAAAEEEEAAgW4RoPGxW+4UdSKAAAIIIIAAAggggAACCCCAAAIIIIAAAgh0nYCZzZB0VQjhnlqttkt/f/+drR5icHDwFUmSXF/lSZLkiL6+vgsayVkUxZ3u/ixJp8QYT2wklrUIIIBApwoMDg5unSTJHZIeijFO7tQ6m63LzG6VtLOkvWOMVzebhzgEEEAAAQQQQAABBBBAAAEEEEAAAQQQQAABBBBAAAEEukWAxsduuVPUiQACCCCAAAIIIIAAAggggAACCCCAAAIIINB1AmZ2saQDQwjz0jRd2I4D5Hl+aQjhjZKujTG+upGcZvZ+SadWMb29vc+eOXPm7xqJZy0CCCDQyQJm9oCkyWVZbtOORvNOOmue5+eFEP5d0okxxlM6qTZqQQABBBBAAAEEEEAAAQQQQAABBBBAAAEEEEAAAQQQQGB9CND4uD5UyYkAAggggAACCCCAAAIIIIAAAggggAACCCCwwQuY2WGSPivppuXLl79sYGCgbBUlz/M9QgjfqfK4+7uyLPtMIznN7LeStnX3U7MsO6GRWNYigAACnS5gZj+StFtZljP6+/uv6fR6G6kvz/M5IYRzJX09xrhvI7GsRQABBBBAAAEEEEAAAQQQQAABBBBAAAEEEEAAAQQQQKAbBWh87Ma7Rs0IIIAAAggggAACCCCAAAIIIIAAAggggAACHS2wdOnSnhUrViyTND1JksP6+vo+346C8zz/nxBC1fDyrRjj6xrJWRTFse6+oIpJkmT7vr6+XzUSz1oEEECg0wXM7EJJB0vqizEu7vR6G6kvz/PdQwg3SPprjHFqI7GsRQABBBBAAAEEEEAAAQQQQAABBBBAAAEEEEAAAQQQQKAbBWh87Ma7Rs0IIIAAAggggAACCCCAAAIIIIAAAggggAACHS1gZvMknSHpqzHGN7ejWDN7laT/rXI100xpZlWj43MlnR5jfF87aiIHAggg0EkCZnaqpPdLOi3GeHwn1daOWszsd5K2KcvyZf39/Te2Iyc5EEAAAQQQQAABBBBAAAEEEEAAAQQQQAABBBBAAAEEEOhUARofO/XOUBcCCCCAAAIIIIAAAggggAACCCCAAAIIIIBAVwoMDQ1VTSnVtMfqzxn9/f3XtOMgZvYNSW+QdHWMce9GchZF8W53P6uKCSHsmKbpzxqJZy0CCCDQDQJ5ns8KIVSTHi+KMVaTH8fVZWZflnSQu8/NsuzscXU4DoMAAggggAACCCCAAAIIIIAAAggggAACCCCAAAIIIIDAEwRofOQhgQACCCCAAAIIIIAAAggggAACCCCAAAIIIIBAGwXMrJr0OC+EkKdp2t+O1HmevyaE8K0ql7sfmmXZFxvJa2a3S3qepEUxxmMbiWUtAggg0C0Cjz5XhhBuTtN0t26pu946zayaZllNtfxijPHQeuNYhwACCCCAAAIIIIAAAggggAACCCCAAAIIIIAAAggggEA3CtD42I13jZoRQAABBBBAAAEEEEAAAQQQQAABBBBAAAEEOlKgKIrp7l5Neyxrtdquc+bM+b92FGpmV0maIenKGOM+jeTM8zwLIQxWMe7+oizLftJIPGsRQACBbhEYHBzcOkmSOyQ9FGOc3C1111tnnuevDyFcKel3McZn1xvHOgQQQAABBBBAAAEEEEAAAQQQQAABBBBAAAEEEEAAAQS6UYDGx268a9SMAAIIIIAAAggggAACCCCAAAIIIIAAAggg0JECZvZZSYeFEE5K0/TkdhRpZlXDY9X4WDUuvj3LsgsbyWtmP5W0Ywjh7DRN5zYSy1oEEECg2wTM7H5JU8qy3Ka/v//Obqv/H9W7ZMmSTYeHh6vGzs2SJNm+r6/vV+PpfJwFAQQQQAABBBBAAAEEEEAAAQQQQAABBBBAAAEEEEAAgccK0PjI4wEBBBBAAAEEEEAAAQQQQAABBBBAAAEEEEAAgTYIFEVxoLtfLOn2lStXvnzu3Ln3tiGtzOwaSa8NIVyRpul+jeTM83xWCGFxFZMkyW59fX03NxLPWgQQQKDbBMzsR5J2K8tyRn9/f/X8Oa4uM6smPr7e3d+VZdlnxtXhOAwCCCCAAAIIIIAAAggggAACCCCAAAIIIIAAAggggAACjxGg8ZGHAwIIIIAAAggggAACCCCAAAIIIIAAAggggAACbRAws2oq44wQQpqm6VAbUqooije4+zeqXCGEg9I0/Uojec3sVkk7SxqMMc5pJJa1CCCAQDcKFEXxJXd/m6S+GOMjjd/j6SqK4qPu/gFJFmPMxtPZOAsCCCCAAAIIIIAAAggggAACCCCAAAIIIIAAAggggAACjxWg8ZHHAwIIIIAAAggggAACCCCAAAIIIIAAAggggAACLQqYWZSUS/pmjPENLab7e7iZ/a+kV0m6PMb4xkby5nl+eAjh02tiXh5j/GEj8axFAAEEulHAzE6V9H5Jp8UYj+/GM/yjmouieKu7XyTp1hjjLuPtfJwHAQQQQAABBBBAAAEEEEAAAQQQQAABBBBAAAEEEEAAgUcFaHzksYAAAggggAACCCCAAAIIIIAAAggggAACCCCAQAsCixYtmjp58uRlknYKIRyQpuklLaT7e2hRFPu6+/9Uf+Hub8my7OJG8prZzZJ2lbQ4xtjXSCxrEUAAgW4VKIpiprsvkXRRjPHgbj3HU9U9ODi4dZIkd1Rfr9VqW8yZM2fFeDsj50EAAQQQQAABBBBAAAEEEEAAAQQQQAABBBBAAAEEEECgEqDxkccBAggggAACCCCAAAIIIIAAAggggAACCCCAAAItCAwODg4kSXKSpM/EGN/VQqrHhZrZdyTt4e6XZFl2QCN5i6I41N0/X8X09PS8cvbs2d9rJJ61CCCAQLcK5Hn+mhDCt0IIN6dpulu3nuMf1W1m1XP69HY2249HJ86EAAIIIIAAAggggAACCCCAAAIIIIAAAggggAACCCDQ3QI0Pnb3/aN6BBBAAAEEEEAAAQQQQAABBBBAAAEEEEAAgTEUMLNqyuMyd5+aJMnufX19P2hHOXmevzGEcGmVq5nGFjO7UdJL3P38LMuObEdN5EAAAQS6QWBoaGibsix/J+mhGOPkbqi50RrzPD83hDAnhPDxNE3f32g86xFAAAEEEEAAAQQQQAABBBBAAAEEEEAAAQQQQAABBBDoBgEaH7vhLlEjAggggAACCCCAAAIIIIAAAggggAACCCCAQEcKmFkuKUo6Pcb4vnYVWRTF9e7+ihDCxWmavqWRvEVRHOzuF1YxZVm+qr+//7pG4lmLAAIIdLuAmd0/8rw8pSzLbfr7++/s9vM8sX4zO0LS+e5+XZZlrxpv5+M8CCCAAAIIIIAAAggggAACCCCAAAIIIIAAAggggAACCFQCND7yOEAAAQQQQAABBBBAAAEEEEAAAQQQQAABBBBAoAkBM5sh6SpJd02YMGH6/8fevYBrWpb3of8/78zIGSUetgeIZzFukaRKjRKN5NBCm9qkKNGm0Y0437OWGiMMlmJSMt2oaYEBYyPzvd+MmJrEeCqNbTV1NzFwFWUraYhEYj2GRAmJUYhggszMep89y6IbmIFZazmHNd/3e6+LC2at+3me+/971sW6rjVzz3vWWWf9xQq22WXJeDz+J6WU//ytH+KX8o9Go9HvLGffvu+vS/KsJL9Ra/3Z5axVS4AAgWkQ+PZbb4dhOGV+fv6qach0zwzj8fhppZQbk+yota6btnzyECBAgAABAgQIECBAgAABAgQIECBAgAABAgQIEFgUMPjo64AAAQIECBAgQIAAAQIECBAgQIAAAQIECKxAoO/7DyR5YZJzaq2XrWCL3S6ZTCZ/0Fp7ZmvtP83Nzf2z5ew7mUxe2Fpb7GtxaPIFo9Ho6uWsV0uAAIFpEBiPx+8rpbwoyfpa69ZpyHTfDH3ffybJU5I8r9Z6zTRmlIkAAQIECBAgQIAAAQIECBAgQIAAAQIECBAgQGC2BQw+zvb9S0+AAAECBAgQIECAAAECBAgQIECAAAECKxDo+/6fJ/nNJB8fjUbPKaW0FWyzy5K+738yyX9a/MQwDKfOz89/eDn79n3//yZ5dpJ311pfupy1agkQIDAtAuPx+M2llPOTXFRrPW9act0zR9/3v57kXyQ5v9b6b6cxo0wECBAgQIAAAQIECBAgQIAAAQIECBAgQIAAAQKzLWDwcbbvX3oCBAgQIECAAAECBAgQIECAAAECBAgQWKbAe9/73jW33XbbtUlOKqW8dDQavXuZW9xved/31yf5/lLK+0ej0YuXs+9kMjmttfahxTWttR+bm5v7veWsV0uAAIFpEZhMJq9orb09yZW11tOnJdc9c/R9/9okv1JK+a+j0eifTGNGmQgQIECAAAECBAgQIECAAAECBAgQIECAAAECBGZbwODjbN+/9AQIECBAgAABAgQIECBAgAABAgQIECCwTIG+7zckuWTngOJv11p/apnL77d8Mpmc3lp7/2JBKeXHR6PR7y5n777vP5rkuSsZmlzOOWoJECCw2gXG4/HzSylXl1JuGI1GJ672flfS35YtW35wGIbFIfxba60PXcke1hAgQIAAAQIECBAgQIAAAQIECBAgQIAAAQIECBBYzQIGH1fz7eiNAAECBAgQIECAAAECBAgQIECAAAECBFaVwJYtW469e9Dk2FLKC0aj0dV7q8G+729IckKS99RaX7KcfSeTyY+11v774ppSyqmj0ejDy1mvlgABAtMkcPf/q7+U5M5a6+HTlO3bWe5++/CXkzxyGIYT5ufnPzWNOWUiQIAAAQIECBAgQIAAAQIECBAgQIAAAQIECBCYXQGDj7N795ITIECAAAECBAgQIECAAAECBAgQIECAwDIF+r5ffNPj4hsfN9daX7XM5fdbvnnz5jO6rnvP3QU/Umv9/eXs3ff94gDm81trH5ibm/vJ5axVS4AAgWkU2Pl23jt2vp33yGEYjp2fn795SjN+IMkLW2vzc3Nz42nMl4N7xgAAIABJREFUKBMBAgQIECBAgAABAgQIECBAgAABAgQIECBAgMDsChh8nN27l5wAAQIECBAgQIAAAQIECBAgQIAAAQIEliEwmUxOaq1dW0pZHKZ59mg0+uwylj9gad/3NyZ5Wmvtt+bm5v75cvYdj8fPL6V8+82TP1Fr/eBy1qslQIDANAr0fX99ku8fhuGU+fn5q6Yx43g8/sVSyoVJfqPW+rPTmFEmAgQIECBAgAABAgQIECBAgAABAgQIECBAgACB2RUw+Di7dy85AQIECBAgQIAAAQIECBAgQIAAAQIECCxDoO/730yyOJR4Qa11cdBkrzyTyeQliwOPi5uVUl4wGo2+PcS4pP37vv/vSX4syQdrrT+xpEWKCBAgMOUCfd+/N8mLk6yvtW6dxrh93/+DJB9OclOt9fHTmFEmAgQIECBAgAABAgQIECBAgAABAgQIECBAgACB2RUw+Di7dy85AQIECBAgQIAAAQIECBAgQIAAAQIECCxRYDKZvLC19oGdQzQ3rl279jlnnXXW4lsf98rT9/3/SnL8St7YNR6Pn1NK+dhiI13X/eT69esXe/QQIEBg5gXG4/GbSynnJ7mo1nreNIJcfvnlx6xZs+bLOzMe3nXdcevXr1/8bw8BAgQIECBAgAABAgQIECBAgAABAgQIECBAgACBqRAw+DgV1ygEAQIECBAgQIAAAQIECBAgQIAAAQIECOxLgb7vP5LklL395rDJZPIzrbXfuLv359Var1lOjr7vP5TktNbah+fm5k5dzlq1BAgQmGaB8Xh8ZinliiRX1lpPn9asfd9fleSHW2svmZube8+05pSLAAECBAgQIECAAAECBAgQIECAAAECBAgQIEBg9gQMPs7enUtMgAABAgQIECBAgAABAgQIECBAgAABAssQ6Pu+Jhkn+d1a648vY+keS3cOPn5u5+Djk1pr75ybm3v5Hhfco2A8Hj+rlHLd4odaay+em5t7/3LWqyVAgMA0C4zH4+eXUq4updwwGo1OnNasfd9flOT1SX611vpz05pTLgIECBAgQIAAAQIECBAgQIAAAQIECBAgQIAAgdkTMPg4e3cuMQECBAgQIECAAAECBAgQIECAAAECBAgsUeCyyy57yOGHH35tkqcm+Yla6weXuHSPZVu2bHnZMAz/YbGwtfbcubm5xXOW/PR9/4EkL0zyezvfFPljS16okAABAjMgsGXLlmOHYfhSkjtrrYdPa+S+71+c5L1J/qjW+gPTmlMuAgQIECBAgAABAgQIECBAgAABAgQIECBAgACB2RMw+Dh7dy4xAQIECBAgQIAAAQIECBAgQIAAAQIECCxRYPPmzRu7rvulJL9ea33ZEpctqazv+y8meXySd9RaX7GkRXcXjcfjE0spf7T4y1LKS0ej0buXs14tAQIEZkGg7/s7khw5DMOx8/PzN09j5q1btz52YWHhpsVshx122JEve9nL/nYac8pEgAABAgQIECBAgAABAgQIECBAgAABAgQIECAwewIGH2fvziUmQIAAAQIECBAgQIAAAQIECBAgQIAAgSUI9H3/1FLKta21I5L8YK31D5ewbEkl4/H4zFLKFXcXL+798SUtvLuo7/v3Jzk9ydW11hcsZ61aAgQIzIpA3/eL/9/+gWEYTpmfn79qWnN/O2cp5dTRaPThac0pFwECBAgQIECAAAECBAgQIECAAAECBAgQIECAwGwJGHycrfuWlgABAgQIECBAgAABAgQIECBAgAABAgSWKND3/ThJTXJRrfW8JS5bUlnf93+W5HuTbK21rl/SoruLxuPx00opNy7+srX2s3Nzc7+xnPVqCRAgMCsCfd+/N8mLk6yvtW6d1tx93/dJRqWUN45Go389rTnlIkCAAAECBAgQIECAAAECBAgQIECAAAECBAgQmC0Bg4+zdd/SEiBAgAABAgQIECBAgAABAgQIECBAgMASBPq+PyXJR5IsDig+p9Z6yxKWLamk7/tXJtmyWNxaO2lubu4PlrTw7qK+738ryUtKKR8djUY/tJy1agkQIDBLAn3fvynJG/bFAPtqchyPx2eVUra21q6am5tb/P7lIUCAAAECBAgQIECAAAECBAgQIECAAAECBAgQIHDQCxh8POivUAACBAgQIECAAAECBAgQIECAAAECBAgQ2NsCfd9/IMkLk5xda33L3tx/5+Djl3cOPj4myWTnQOXiGyWX/GzduvVJCwsLn1tcUEo5czQa/dqSFyskQIDAjAmMx+MzSylXJLmy1nr6tMa//PLLn7FmzZpPJrmr1nrotOaUiwABAgQIECBAgAABAgQIECBAgAABAgQIECBAYLYEDD7O1n1LS4AAAQIECBAgQIAAAQIECBAgQIAAAQJ7EBiPx88ppXwsyZdrrcftTbC+7xcHHcdJhiQn1Vr/cDn7TyaT/9Bae1lr7RNzc3PPXs5atQQIEJg1gclk8sOLb0EspdwwGo1OnOb8fd9/PskTk/xgrfXj05xVNgIECBAgQIAAAQIECBAgQIAAAQIECBAgQIAAgdkQMPg4G/csJQECBAgQIECAAAECBAgQIECAAAECBAgsUaDv+7OTXJrkfbXWM5a4bEllOwcfb9k5+PjIJJtrra9a0qK7i7Zu3frYhYWFm+7+5fpa69blrFdLgACBWRN429vedtzatWv/PMmdtdbDpzl/3/e/leQlSc6ttW6a5qyyESBAgAABAgQIECBAgAABAgQIECBAgAABAgQIzIaAwcfZuGcpCRAgQIAAAQIECBAgQIAAAQIECBAgQGCJAn3fvzfJi5OcU2u9bInL9lg2Ho9fVUp5W5LtrbWT5ubmPrnHRfcomEwmW1trZyX5w1rrM5ezVi0BAgRmVaDv+9uTHDUMw7Hz8/M3T6vDt4f2Syn/aTQa/bNpzSkXAQIECBAgQIAAAQIECBAgQIAAAQIECBAgQIDA7AgYfJydu5aUAAECBAgQIECAAAECBAgQIECAAAECBJYg0Pf9l5Ic21p77tzc3LVLWLKkkr7vv5Lk4Ul+tdb6c0tadHfR29/+9kfv2LHj2wM7r6q1bl7OerUECBCYVYHxePyHpZQfGIbhlPn5+aum1aHv+x9K8j+S/HWt9RHTmlMuAgQIECBAgAABAgQIECBAgAABAgQIECBAgACB2REw+Dg7dy0pAQIECBAgQIAAAQIECBAgQIAAAQIECOxBYDweP6eU8rEkX661Hre3wMbj8c+VUt6a5K41a9Y865WvfOWnlrP3ZDLZ3FqbS3LDU57ylGeecsopO5azXi0BAgRmVWAymbyntXZGkvW11q3T6vDWt771kEMOOeTLO4frH7awsPDUV73qVZ+Z1qxyESBAgAABAgQIECBAgAABAgQIECBAgAABAgQIzIaAwcfZuGcpCRAgQIAAAQIECBAgQIAAAQIECBAgQGAJAn3fn53k0iTvq7UuDsrslafv+68l+Z6d/7y11vrzu9304vaMruTU1uXZpeXkxZqWXHNU/u5TZx/+oV96dHdrWmuvnZub+/d7pSmbECBAYAYE+r5/U5I3JLmo1nreNEeeTCYfbK39o1LKWaPR6IppziobAQIECBAgQIAAAQIECBAgQIAAAQIECBAgQIDA9AsYfJz+O5aQAAECBAgQIECAAAECBAgQIECAAAECBJYo0Pf9e5O8OMk5tdbLlrjsAcv6vn9dksW9/q61dtLc3Nyf3GvBxvag7si8MSUbknS726yk5YfX/clXH3fE3zzhirN+6I690Zc9CBAgMAsC4/H4zFLK4hDglbXW06c5c9/3G3fOzP9SknfUWl8xzVllI0CAAAECBAgQIECAAAECBAgQIECAAAECBAgQmH4Bg4/Tf8cSEiBAgAABAgQIECBAgAABAgQIECBAgMASBfq+/1KSY1trz52bm7t2icsesGzn4OPf7Bx8fPDi8GOt9Zx7FV/SntqVvC/J05d41h8PyYuyoXx2ifXKCBAgMNMCk8nkh1trV5VSbhiNRidOM8aWLVv+0TAMH0zyuVrrU6Y5q2wECBAgQIAAAQIECBAgQIAAAQIECBAgQIAAAQLTL2DwcfrvWEICBAgQIECAAAECBAgQIECAAAECBAgQWILAZDL5xdbaha21D8zNzf3kEpbssWQymZzTWtuU5I6FhYWTXvWqV33mO4s2tkO7o/KpJE/c40b3LvjCcEeelo1l2zLXKSdAgMDMCVxxxRXHbd++/c+T3FlrPXyaAa644oqHb9++/ctJHtR13SPXr1//V9OcVzYCBAgQIECAAAECBAgQIECAAAECBAgQIECAAIHpFjD4ON33Kx0BAgQIECBAgAABAgQIECBAgAABAgQILEGg7/tnJ7m6lLJjGIYXzM3N/cESlv3vkovbM7qSU1uXZ5eWkxc/1JJrSsnHf/Gw/7jxMd3XDi+lXDIajV5/zz27Te2yJK9b8jn3LGzZNJxbzl3RWosIECAwYwJ939+e5KhhGI6dn5+/eZrjj8fja0opJ7fWTp+bm7tymrPKRoAAAQIECBAgQIAAAQIECBAgQIAAAQIECBAgMN0CBh+n+36lI0CAAAECBAgQIECAAAECBAgQIECAAIElCPR9/1+T/OMk59da/+0SliQb24O6I/PGlGxI0u1uTUnLjz3oj+/68SM/9/3nnvmi//Wdmk3tuV1yTZKV/py+DV2el7PLR5fUqyICBAjMsEDf9/8zyd8bhuGU+fn5q6aZou/7S5OcneSyWus505xVNgIECBAgQIAAAQIECBAgQIAAAQIECBAgQIAAgekWWOkfqJhuFekIECBAgAABAgQIECBAgAABAgQIECBAYGYEJpPJz7fW3tJa+8jc3NyPLin4Je2pXcn7kjx9SfXJHw/Ji7KhfHaxvtvU3pXkpbusLdmelpu75I5Hd7ee8M2sy63tqIWhZc1uznnnsKG8fInnKyNAgMDMCozH4/eUUs5Isr7WunWaIcbj8UtLKYvfY66rtf79ac4qGwECBAgQIECAAAECBAgQIECAAAECBAgQIECAwHQLGHyc7vuVjgABAgQIECBAgAABAgQIECBAgAABAgQeQGA8Hj+tlHJ1kocl+ZFa6+/vEWxjO7Q7Kp9K8sQ91t674AvDHXlaNpZtaza1T7TkpN2s/2KS276n+9tHH1XufNRC67bdMhxzy0LKY+9bW5KPLWwoJy+zB+UECBCYOYG+79+Y5BeSXFRrPW+aAfq+X/ze9PnFjMccc8whZ5xxxrZpzisbAQIECBAgQIAAAQIECBAgQIAAAQIECBAgQIDA9AoYfJzeu5WMAAECBAgQIECAAAECBAgQIECAAAECBPYgMJlM3tVae2lr7Zfn5ubesBSwblO7LMnrllK7S03LpuHccm63qd26OJOyy+dLrk/L8Ng1X33m4udub4f9xW3tiL9Oy4m72etrw7llcWDTQ4AAAQIPIDCZTF7RWnt7kitrradPO1bf9zckOaHruh9dv379R6Y9r3wECBAgQIAAAQIECBAgQIAAAQIECBAgQIAAAQLTKWDwcTrvVSoCBAgQIECAAAECBAgQIECAAAECBAgQ2IPAPQZhrrvrrrue99rXvvauPaJtas/tkmuSrPTn623o8rxuyPuTPHKX80o+mZYdj+pu/b6WbuGr7eg/3ZGuGXzc480oIECAwP0KbN68+QVd1/1+KeWG0Wi06yD5lNn1fb845Lk47PlLc3Nz//eUxROHAAECBAgQIECAAAECBAgQIECAAAECBAgQIEBgRgRW+gczZoRHTAIECBAgQIAAAQIECBAgQIAAAQIECBCYRoG3ve1tx61du/bqJI8vpfzT0Wj0n5eSs9vU3pXkpbvUlmxPy81puf0xa2894a62rtw6HDkMKd1u9n1nK3l4aTltN5/7YpLb7vXxkmPS8oT71rbkw21DOXUpfashQIDALAv0ff+9Sf4syZ211sOn3aLv+7pzuH6c5P+ptf7Dac8rHwECBAgQIECAAAECBAgQIECAAAECBAgQIECAwHQKGHycznuVigABAgQIECBAgAABAgQIECBAgAABAgQeQKDv+z7JKMmv1lp/bqlYaza1T7TkpN3Uf2tg8Zjubx91dLnz0UO67X+x8JBbFtItDtvc6ynJx1qyOHR5/i77/O8Byi8nuT0lJS1HJ3lMknW7OfPCYUO5YKm9qyNAgMAsC/R9//UkRw/DcOz8/PzN02zR9/3fS/I/k/xdrfWIac4qGwECBAgQIECAAAECBAgQIECAAAECBAgQIECAwPQKGHyc3ruVjAABAgQIECBAgAABAgQIECBAgAABAgR2I7Bly5YXDcPwvtbaZ7Zt2/a81772tX+9VKhuU7s1yTG71Jdcn5bhsWu++szFz90+HHrLbTnyK2k5cZfalq8NLSd1XT6d5JClnn2fum1Dl+NzdrlphestI0CAwEwJ9H2/OAj494ZhOGV+fv6qaQ8/mUxuaq09Nskza61/OO155SNAgAABAgQIECBAgAABAgQIECBAgAABAgQIEJg+AYOP03enEhEgQIAAAQIECBAgQIAAAQIECBAgQIDA/QhcdtllDzn88MMX37b4jFLKvxiNRr+5HKxuU7slySN3WVPyybTseFR36/e1dAtfbUf/6Y507X4HH88tD+suaW9IyZuWc/53alvOG84tF61orUUECBCYQYG+79+d5KeTrK+1bp12gslksjjg/6KdbyP++VrrW6c9r3wECBAgQIAAAQIECBAgQIAAAQIECBAgQIAAAQLTJ2DwcfruVCICBAgQIECAAAECBAgQIECAAAECBAgQuB+Bvu8vSbIhyX+otf5fy4Uql7YPlZbTdrPuizuHS26718dLjknLE+5b25IPtw3l1Gxsa7ujcn2Spy+zjxuH43JizigLy1ynnAABAjMr0Pf9G5P8QpKLaq3nTTtE3/evX8xaSnnvaDRaHPj0ECBAgAABAgQIECBAgAABAgQIECBAgAABAgQIEDioBAw+HlTXpVkCBAgQIECAAAECBAgQIECAAAECBAgQWKnAZDL5h621/5bkLxYWFp73qle9anFYcVlPt6m9Ocn5uywq2Z6WLye5PSUlLUcneUySdbs54MJhQ7ngWx9/Szu+W8j7lzz8WHLDkJyec8rnl9W4YgIECMy4wGQyeUVr7e073/h7Za319Gnn2Lx58wu6rvv9xe95tdbF70ceAgQIECBAgAABAgQIECBAgAABAgQIECBAgAABAgeVgMHHg+q6NEuAAAECBAgQIECAAAECBAgQIECAAAECKxHYuHFj96hHPerqJD+U5FW11s0r2ScXt8d3XT6d5JAVrU+2DV2Oz9nlpu+s79u67hu5MMni27m6+9l3ISUXD0fkgtSyfYVnW0aAAIGZFfj2IGAp5YbRaHTitEP0fX94kpt3jtg/ZGFh4YkrGfafdiP5CBAgQIAAAQIECBAgQIAAAQIECBAgQIAAAQIEVreAwcfVfT+6I0CAAAECBAgQIECAAAECBAgQIECAAIG9IND3/S/t3Gbj3njTV3dJe0NK3rSitlrOG84tF+127aXthG7Iaa3k5JI8J8m2llxXWq4dunww55QbV3SmRQQIECCQvu+/N8mfJbmz1ro4FDj1T9/3H07yD0opLxuNRr8+9YEFJECAAAECBAgQIECAAAECBAgQIECAAAECBAgQmCoBg49TdZ3CECBAgAABAgQIECBAgAABAgQIECBAgMB9BSaTyXOHYbi6lHJnKeX5o9Hoj74rpY1tbXdUrk/y9GXuc+NwXE7MGWVhmeuUEyBAgMBeEOj7/utJjh6G4dj5+fnFtyFO9dP3/RuT/EKSSa21TnVY4QgQIECAAAECBAgQIECAAAECBAgQIECAAAECBKZOwODj1F2pQAQIECBAgAABAgQIECBAgAABAgQIECBwT4G+7z+U5LSdb/k6b+dbvnb/tsXlkr2lHd8t5P1LHn4suWFITs855fPLPUo9AQIECOwdgclk8gettWfuHIY/ZX5+/qq9s+vq3WUymbywtfaBJH9Sa/0/V2+nOiNAgAABAgQIECBAgAABAgQIECBAgAABAgQIECCwq4DBR18VBAgQIECAAAECBAgQIECAAAECBAgQIDC1Ajvf7nX2zrd7XZrkd2utP75Xg/ZtXfeNXJjk9Um6+9l7ISUXD0fkgtSyfa+ebzMCBAgQWJZA3/fvTvLTSdbXWrcua/FBWPyMy276kSev+6vf/dOFh5dP7njcX7eUoSXXlJKPDwv5nby+fOogjKVlAgQIECBAgAABAgQIECBAgAABAgQIECBAgACBGREw+DgjFy0mAQIECBAgQIAAAQIECBAgQIAAAQIEZk2g7/sTkiy+0et7uq57/vr16//HPjG4tJ3QDTmtlZxckuck2daS60rLtUOXD+accuM+OdemBAgQILAsgb7v35jkF5JcVGs9b1mLD6bije1B3ZF5Y0o2PMBg/pCSiwzmH0wXq1cCBAgQIECAAAECBAgQIECAAAECBAgQIECAwGwJGHycrfuWlgABAgQIECBAgAABAgQIECBAgAABAjMjMB6P31NKOaOU8sbRaPSvZya4oAQIECCwW4HJZPKK1trbk1xZaz19KpkuaU/tSt6X5OlLzPfHQ/KibCifXWK9MgIECBAgQIAAAQIECBAgQIAAAQIECBAgQIAAAQL7RcDg435hdggBAgQIECBAgAABAgQIECBAgAABAgQI7E+Bvu9fmWRLko/XWn9wf57tLAIECBBYnQJbtmx5wTAMv19KuWE0Gp24Orv8Lrra2A7tjsqnkjxxmbt8YbgjT8vGsm2Z65QTIECAAAECBAgQIECAAAECBAgQIECAAAECBAgQ2GcCBh/3Ga2NCRAgQIAAAQIECBAgQIAAAQIECBAgQOBACGzduvWxCwsLVyd5bNd1/3j9+vUfOhB9OJMAAQIEVpfAr/7qrz523bp1NyW5s9Z6+Orq7rvvptvULkvyuhXt1LJpOLecu6K1FhEgQIAAAQIECBAgQIAAAQIECBAgQIAAAQIECBDYBwIGH/cBqi0JECBAgAABAgQIECBAgAABAgQIECBA4MAJ9H2/+KbHV5ZSfmU0Gq1sAOTAte9kAgQIENiHAn3f/02SBw/DcOz8/PzN+/Co/bv1pvbcLrkmyUp//7cNXZ6Xs8tH92/jTiNAgAABAgQIECBAgAABAgQIECBAgAABAgQIECCwe4GV/sYXTwIECBAgQIAAAQIECBAgQIAAAQIECBAgsOoExuPxT5dS3p3kT5KcVGv9u1XXpIYIECBA4IAJ9H3/B0meOQzDKfPz81cdsEb28sHdpvauJC/dZduS7Uflm3c9uPzdkV8fDvnLO3LEN1PymLSs200L7xw2lJfv5dZsR4AAAQIECBAgQIAAAQIECBAgQIAAAQIECBAgQGBFAgYfV8RmEQECBAgQIECAAAECBAgQIECAAAECBAisNoGtW7d+z8LCwtVJnl5KeeloNFocgPQQIECAAIHvCPR9/1tJXpJkfa1167TQrNnUPtGSk3aT54sP7u5c+5Dyt997V1v39b8cHvz5JMckecJ9a0vysYUN5eRpMZGDAAECBAgQIECAAAECBAgQIECAAAECBAgQIEDg4BYw+Hhw35/uCRAgQIAAAQIECBAgQIAAAQIECBAgQOBugb7vL01ydpJ31FpfAYYAAQIECNxXoO/7NyV5Q5KLaq3nTYtQt6ndevdA470jlVx/SNt22CPX3P7UIWXhSwsP/aOUrE3Libtkb/nacG552LSYyEGAAAECBAgQIECAAAECBAgQIECAAAECBAgQIHBwCxh8PLjvT/cECBAgQIAAAQIECBAgQIAAAQIECBAgkGQymZzWWvtQki91XXfS+vXr/woMAQIECBC4r8B4PD6rlLL4pscra62nT4tQt6ndkuSRu+Qp+WRadjyqu/X7WrqFvxwe8lmDj9Ny63IQIECAAAECBAgQIECAAAECBAgQIECAAAECBKZbwODjdN+vdAQIECBAgAABAgQIECBAgAABAgQIEJh6gZ1v71qX5OokzymljEaj0ZapDy0gAQIECKxIoO/7U5J8pJRyw2g02vWthyva9cAvKpe2D5WW03bTyReT3Havj5cck5Yn3Le2JR9uG8qpBz6NDggQIECAAAECBAgQIECAAAECBAgQIECAAAECBAgkBh99FRAgQIAAAQIECBAgQIAAAQIECBAgQIDAQS0wHo//TSnlglLK+0ej0YsP6jCaJ0CAAIF9KrB169bHLiws3JTkzlrr4fv0sP24ebepvTnJ+bscWbI9LV9OcntKSlqOTvKYJIt/acB9nwuHDeWC/di2owgQIECAAAECBAgQIECAAAECBAgQIECAAAECBAjcr4DBR18cBAgQIECAAAECBAgQIECAAAECBAgQIHDQCvR9/0N3v+3xjtbaSXNzc587aMNonAABAgT2i0Df93+T5MHDMBw7Pz9/8345dF8fcnF7fNfl00kOWeFR24Yux+fssjgU6iFAgAABAgQIECBAgAABAgQIECBAgAABAgQIECBwwAUMPh7wK9AAAQIECBAgQIAAAQIECBAgQIAAAQIECKxUYDKZ/LfW2j8spWwYjUaXrnQf6wgQIEBgdgT6vr8uybOGYThlfn7+qmlJ3l3S3pCSN60oT8t5w7nlohWttYgAAQIECBAgQIAAAQIECBAgQIAAAQIECBAgQIDAPhAw+LgPUG1JgAABAgQIECBAgAABAgQIECBAgAABAvteYDwen1tKubiU8uHRaHTqvj/RCQQIECAwDQJ93/9WkpckWV9r3ToNmb6VYWNb2x2V65M8fZmZbhyOy4k5oywsc51yAgQIECBAgAABAgQIECBAgAABAgQIECBAgAABAvtMwODjPqO1MQECBAgQIECAAAECBAgQIECAAAECBAjsK4HxeHxiKeXqJEclOanW+of76iz7EiBAgMB0CfR9v/hWxDckuajWet5UpXtLO75byPvvGNTjAAAgAElEQVSXPPxYcsOQnJ5zyuenykEYAgQIECBAgAABAgQIECBAgAABAgQIECBAgACBg17A4ONBf4UCECBAgAABAgQIECBAgAABAgQIECBAYPYEJpPJ+1prL0ryb2qtG2dPQGICBAgQWKnAli1bzhqGYfFNj1fWWk9f6T6rdl3f1nXfyIVJXp+ku58+F1Jy8XBELkgt21dtFo0RIECAAAECBAgQIECAAAECBAgQIECAAAECBAjMrIDBx5m9esEJECBAgAABAgQIECBAgAABAgQIECBwcAr0fT9K0ie5ttb63IMzha4JECBA4EAJ9H1/SpKPlFJuGI1GJx6oPvb5uZe2E7ohp7WSk0vynJ1vudzWkutKy7VDlw/mnHLjPu/BAQQIECBAgAABAgQIECBAgAABAgQIECBAgAABAgRWKGDwcYVwlhEgQIAAAQIECBAgQIAAAQIECBAgQIDA/he4/PLLn7BmzZqrkhw3DMMp8/Pzi//tIUCAAAECSxbYunXrYxcWFm5Kcmet9fAlL1RIgAABAgQIECBAgAABAgQIECBAgAABAgQIECBAgMB+EzD4uN+oHUSAAAECBAgQIECAAAECBAgQIECAAAEC361A3/dXJDmzlHLpaDTa8N3uZz0BAgQIzKbAZDK5rbX2kGEYjp2fn795NhWkJkCAAAECBAgQIECAAAECBAgQIECAAAECBAgQILB6BQw+rt670RkBAgQIECBAgAABAgQIECBAgAABAgQI3ENgPB6/tJTyriSfqrWeAIcAAQIECKxUoO/765I8y9uDVypoHQECBAgQIECAAAECBAgQIECAAAECBAgQIECAAIF9K2Dwcd/62p0AAQIECBAgQIAAAQIECBAgQIAAAQIE9oJA3/cPS3J1kqe11l44Nzf3X/bCtrYgQIAAgRkV6Pv+3Ul+Osn6WuvWGWUQmwABAgQIECBAgAABAgQIECBAgAABAgQIECBAgMCqFTD4uGqvRmMECBAgQIAAAQIECBAgQIAAAQIECBAg8G2ByWTyltbazyfZWmtdT4YAAQIECHw3AuPx+M2llPOTXFRrPe+72ctaAgQIECBAgAABAgQIECBAgAABAgQIECBAgAABAgT2voDBx71vakcCBAgQIECAAAECBAgQIECAAAECBAgQ2IsCmzdv/omu6xbf8Phna9euPeGss866Yy9ubysCBAgQmEGBvu9fmWRLkitrrafPIIHIBAgQIECAAAECBAgQIECAAAECBAgQIECAAAECBFa1gMHHVX09miNAgAABAgQIECBAgAABAgQIECBAgMBsC7z1rW895JBDDrk6ybOT/Eyt9V2zLSI9AQIECOwNgc2bN/9I13W/V0q5YTQanbg39rQHAQIECBAgQIAAAQIECBAgQIAAAQIECBAgQIAAAQJ7T8Dg496ztBMBAgQIECBAgAABAgQIECBAgAABAgQI7GWByWRyYWvtF5O8p9b6kr28ve0IECBAYEYFNm/e/Liu6/40yZ211sNnlEFsAgQIECBAgAABAgQIECBAgAABAgQIECBAgAABAqtWwODjqr0ajREgQIAAAQIECBAgQIAAAQIECBAgQGC2Bcbj8fNLKYtve7x17dq1J5x11ll/Mdsi0hMgQIDA3hTo+/62JA8ZhuHY+fn5m/fm3vYiQIAAAQIECBAgQIAAAQIECBAgQIAAAQIECBAgQOC7EzD4+N35WU2AAAECBAgQIECAAAECBAgQIECAAAEC+0ig7/v/nuTHWmvzc3Nz4310jG0JECBAYEYF+r6/LsmzhmE4ZX5+/qoZZRCbAAECBAgQIECAAAECBAgQIECAAAECBAgQIECAwKoUMPi4Kq9FUwQIECBAgAABAgQIECBAgAABAgQIEJhtgb7v/2WSf1dK+dBoNPrHs60hPQECBAjsC4G+79+d5KeTrK+1bt0XZ9iTAAECBAgQIECAAAECBAgQIECAAAECBAgQIECAAIGVCRh8XJmbVQQIECBAgAABAgQIECBAgAABAgQIECCwjwS2bt36AwsLC1e31g5bt27d088666zP7KOjbEuAAAECMywwHo/fXEo5P8lFtdbzZphCdAIECBAgQIAAAQIECBAgQIAAAQIECBAgQIAAAQKrTsDg46q7Eg0RIECAAAECBAgQIECAAAECBAgQIEBgtgX6vv+PSf5Zkn9Za714tjWkJ0CAAIF9JdD3/SuTbElyZa319H11jn0JECBAgAABAgQIECBAgAABAgQIECBAgAABAgQIEFi+gMHH5ZtZQYAAAQIECBAgQIAAAQIECBAgQIAAAQL7SKDv+/kklye5ptb6vH10jG0JECBAgEC2bNnyI8Mw/F4p5YbRaHQiEgIECBAgQIAAAQIECBAgQIAAAQIECBAgQIAAAQIEVo+AwcfVcxc6IUCAAAECBAgQIECAAAECBAgQIECAwEwLbN269UkLCwtXJ3l0KeXvj0aj62YaRHgCBAgQ2KcCmzdvflzXdX+a5M5a6+H79DCbEyBAgAABAgQIECBAgAABAgQIECBAgAABAgQIECCwLAGDj8viUkyAAAECBAgQIECAAAECBAgQIECAAAEC+0qg7/tfS/Ly1tob5+bm/vW+Ose+BAgQIEDg2wJ939+W5CHDMBw7Pz9/MxkCBAgQIECAAAECBAgQIECAAAECBAgQIECAAAECBFaHgMHH1XEPuiBAgAABAgQIECBAgAABAgQIECBAgMBMC0wmk59prf1Gkk/WWr9/pjGEJ0CAAIH9JtD3/SeSnDQMwynz8/NX7beDHUSAAAECBAgQIECAAAECBAgQIECAAAECBAgQIECAwAMKGHz0BUKAAAECBAgQIECAAAECBAgQIECAAAECB1Rgy5Yt/8fCwsLVpZTju6770fXr13/kgDbkcAIECBCYGYG+79+d5KeTrK+1bp2Z4IISIECAAAECBAgQIECAAAECBAgQIECAAAECBAgQWOUCBh9X+QVpjwABAgQIECBAgAABAgQIECBAgAABAtMu0Pf9v0/ymtbar8zNzb1u2vPKR4AAAQKrR2Aymby5tXZ+kotqreetns50QoAAAQIECBAgQIAAAQIECBAgQIAAAQIECBAgQGC2BQw+zvb9S0+AAAECBAgQIECAAAECBAgQIECAAIEDKjCZTF7YWvtAkj+95ZZbnrRx48bhgDbkcAIECBCYKYHNmzev77pukuTKWuvpMxVeWAIECBAgQIAAAQIECBAgQIAAAQIECBAgQIAAAQKrWMDg4yq+HK0RIECAAAECBAgQIECAAAECBAgQIEBgmgXe+973HnbbbbddneSkJD9Va/3tac4rGwECBAisPoHxePyjpZTfLaXcMBqNTlx9HeqIAAECBAgQIECAAAECBAgQIECAAAECBAgQIECAwGwKGHyczXuXmgABAgQIECBAgAABAgQIECBAgAABAgdcYDwev7mUcn6SK2qtZx3whjRAgAABAjMnsGXLlscPw/DFJHfWWg+fOQCBCRAgQIAAAQIECBAgQIAAAQIECBAgQIAAAQIECKxSAYOPq/RitEWAAAECBAgQIECAAAECBAgQIECAAIFpFuj7/pQkH0ny1SRPqrV+fZrzykaAAAECq1eg7/tbkxwzDMOx8/PzN6/eTnVGgAABAgQIECBAgAABAgQIECBAgAABAgQIECBAYHYEDD7Ozl1LSoAAAQIECBAgQIAAAQIECBAgQIAAgVUjMB6Pf6+U8iOllJeNRqNfXzWNaYQAAQIEZk6g7/vrkjxrGIZT5ufnr5o5AIEJECBAgAABAgQIECBAgAABAgQIECBAgAABAgQIrEIBg4+r8FK0RIAAAQIECBAgQIAAAQIECBAgQIAAgWkW6Pv+XyX55dba++fm5l48zVllI0CAAIHVLzAej99TSjkjyfpa69bV37EOCRAgQIAAAQIECBAgQIAAAQIECBAgQIAAAQIECEy/gMHH6b9jCQkQIECAAAECBAgQIECAAAECBAgQILBqBMbj8bO6rruqtbZ2x44dT371q1/9pVXTnEYIECBAYCYF+r7/5SSLQ/kX1VrPm0kEoQkQIECAAAECBAgQIECAAAECBAgQIECAAAECBAisMgGDj6vsQrRDgAABAgQIECBAgAABAgQIECBAgACBaRYYj8e/XUr5p6WUV49Go8unOatsBAgQIHBwCEwmk/WttUmSK2utpx8cXeuSAAECBAgQIECAAAECBAgQIECAAAECBAgQIECAwHQLGHyc7vuVjgABAgQIECBAgAABAgQIECBAgAABAqtKoO/7tthQrdXPp1fVzWiGAAECsyswHo9/tJTyu6WUG0aj0YmzKyE5AQIECBAgQIAAAQIECBAgQIAAAQIECBAgQIAAgdUj4A+WrJ670AkBAgQIECBAgAABAgQIECBAgAABAgSmXsDg49RfsYAECBA46AS2bNny+GEYvpjkzlrr4QddAA0TIECAAAECBAgQIECAAAECBAgQIECAAAECBAgQmEIBg49TeKkiESBAgAABAgQIECBAgAABAgQIECBAYLUKGHxcrTejLwIECMy2QN/3tyY5ZhiGY+fn52+ebQ3pCRAgQIAAAQIECBAgQIAAAQIECBAgQIAAAQIECBx4AYOPB/4OdECAAAECBAgQIECAAAECBAgQIECAwGoVuLg9oys5tXV5dmk5ebHNllxTSj4+LOR38vryqdXa+mrty+Djar0ZfREgQGC2Bfq+vy7Js4ZhOGV+fv6q2daQngABAgQIECBAgAABAgQIECBAgAABAgQIECBAgMCBFzD4eODvQAcECBAgQIAAAQIECBAgQIAAAQIECKw2gY3tQd2ReWNKNiTp7qe9ISUXDUfkgtSyfbVFWI39jMfjXyylXJjkylrr6auxRz0RIECAwGwKTCaT97TWzkiyvta6dTYVpCZAgAABAgQIECBAgAABAgQIECBAgAABAgQIECCwegQMPq6eu9AJAQIECBAgQIAAAQIECBAgQIAAAQKrQeCS9tSu5H1Jnr7Edv54SF6UDeWzS6yfybLJZPITrbX/Ukr59LZt2057zWte82czCSE0AQIECKxKgb7vfznJv0pyUa31vFXZpKYIECBAgAABAgQIECBAgAABAgQIECBAgAABAgQIzJCAwccZumxRCRAgQIAAAQIECBAgQIAAAQIECBDYg8DGdmh3VD6V5InLtPrCcEeelo1l2zLXzUT5FVdccdz27dsXXY8upZw6Go0+PBPBhSRAgACBg0ZgMpmsb61NvJX4oLkyjRIgQIAAAQIECBAgQIAAAQIECBAgQIAAAQIECEy5gMHHKb9g8QgQIECAAAECBAgQIECAAAECBAgQWLpAt6ldluR1S19xj8qWTcO55dwVrZ3yRX3fX53k+UnOrrW+ZcrjikeAAAECB5vAxe0ZT1pzy2uOXvPN9Z/b8agdf5tDv9aSa0rJx4eF/E5eXxaH9z0ECBAgQIAAAQIECBAgQIAAAQIECBAgQIAAAQIECOxHAYOP+xHbUQQIECBAgAABAgQIECBAgAABAgQIrGKBTe25XXJNkpX+3LQNXZ6Xs8tHV3HK/d5a3/e/kuS1SSa11rrfG3AgAQIECBC4P4GN7UHdkXljSjYk6e6nbEjJRcMRuSC1bIdJgAABAgQIECBAgAABAgQIECBAgAABAgQIECBAgMD+EVjpH+DZP905hQABAgQIECBAgAABAgQIECBAgAABAvtJoNvU3pXkpbscV7I9LTen5fZvfa7k6JQ8Ji3rdtPaO4cN5eX7qeVVf8x4PD6zlHJFa+1/lFJOrbX+3apvWoMECBAgMBsCl7SndiXvS/L0JQb+4yF5UTaUzy6xXhkBAgQIECBAgAABAgQIECBAgAABAgQIECBAgAABAt+FgMHH7wLPUgIECBAgQIAAAQIECBAgQIAAAQIEpkdgzab2iZactJtEX0xy230+fkySJ9y3tiQfW9hQTp4elZUnufzyy39wzZo11yb5atd1p65fv/5/rnw3KwkQIECAwF4U2NgO7Y7Kp5I8cZm7fmG4I0/LxrJtmeuUEyBAgAABAgQIECBAgAABAgQIECBAgAABAgQIECCwTAGDj8sEU06AAAECBAgQIECAAAECBAgQIECAwHQKdJvarUkWBxrv/ZRcn5bhUd1tT12bhcN2pPvmtqzd9rXh6IfsUtvyteHc8rDpFFp6qne84x0P2b59+8daa9/XWvvZubm531j6apUECBAgQGDfCnSb2mVJXreiU1o2DeeWc1e01iICBAgQIECAAAECBAgQIECAAAECBAgQIECAAAECBJYsYPBxyVQKCRAgQIAAAQIECBAgQIAAAQIECBCYZoFuU7slySN3yVjyybTseGT39ScdUrY/ePHzQ0q+tPDQXUoPy7Ydlx75a79ZSvlMa+3zrbXPHnLIIZ8588wzvznNdvfNNplM3tVae2mSN9daf2GWsstKgAABAqtcYFN7bpdck2Slv0/ahi7Py9nlo6s8qfYIECBAgAABAgQIECBAgAABAgQIECBAgAABAgQIHNQCK/0NvYM6tOYJECBAgAABAgQIECBAgAABAgQIECBwX4FyaftQaTltNzJfTHLb4sfXlmHduuw4JKV8z53Duofft/Zpa7+cnzv0Q/f9cEty8+IQZCnlc4v/7rruszt27PjcV77ylS9s3Lhxx0FzGxe3Z3Qlp7Yuzy4tJy/23ZJrSsnHh4X8Tl5fPjWZTM5vrb05yZW11tMPmmwaJUCAAIGZEOg2tXclWRzOv/dTsv2wbP/6Q8sdD/tmW3v7V9vRt6bkMWlZtxuYdw4bystnAkxIAgQIECBAgAABAgQIECBAgAABAgQIECBAgAABAgdIwODjAYJ3LAECBAgQIECAAAECBAgQIECAAAECq0ug2/StYb3zd+mqZHtavpzk9pSUtByd5DHJroMQj+2+8pv/6vDfvra19uRSylOSLP7zuCRr7iftQpKbknz2noORa9eu/exZZ53156WUxaHJA/9sbA/qjswbU7IhSXc/DQ2PX/NXH9hw2H/5qbWlfXrbtm2nveY1r/mzA9+8DggQIECAwP8vsGZT+0RLTtqNyRcPL3ctPLy748nbW3fnXwzf8ydJjknyhPvWluRjCxvKt/4CAA8BAgQIECBAgAABAgQIECBAgAABAgQIECBAgAABAvtGwODjvnG1KwECBAgQIECAAAECBAgQIECAAAECB5vAxe3xXZdPJzlkha1vG7ocn7PL4iDjd56NGzeufcQjHvHErusWhyDvORD55LsHKO/v57TfTPKFew5Erlmz5rPbtm373Ktf/eq/XGGPy192SXtqV/K+JE9fyuLHdLfmRw/9k7N+bf55VyylXg0BAgQIENifAt2mduvdA433Prbk+nVtx7pHr/mbp7eU4c8XHnp9Stam5cRd+mv52nBuedj+7NtZBAgQIECAAAECBAgQIECAAAECBAgQIECAAAECBGZNwODjrN24vAQIECBAgAABAgQIECBAgAABAgQI3K9Ad0l7Q0retCKilvOGc8tFy1n7jne849C77rrr+G8PRN7nTZEPNFBxx+JbIpN8bnEw8tv/3r59+/967Wtfe/tyenjA2o3t0O6ofCrJE5e55xeGO/K0bCzblrlOOQECBAgQ2KcC3aZ2S5JH7nJIySfTsuNR3W1PTSntloWHfMbg4z69CpsTIECAAAECBAgQIECAAAECBAgQIECAAAECBAgQeEABg4++QAgQIECAAAECBAgQIECAAAECBAgQIPBtgY1tbXdUrl/q2w3vAXfjcFxOzBllYW9hvvWtbz163bp1Ty2l7O5NkUc9wDlfXRyKvO+bIteuXfvZM888c/Etkkt+uk3tsiSvW/KCexa2bBrOLeeuaK1FBAgQIEBgHwmUS9uHSstpu9n+i0luu9fHS45JyxPuW9uSD7cN5dR91KJtCRAgQIAAAQIECBAgQIAAAQIECBAgQIAAAQIECBBIYvDRlwEBAgQIECBAgAABAgQIECBAgAABAgTuKfCWdny3kPcvefix5IYhOT3nlM/vL8i3ve1tj1yzZs3uBiKflOSQ++mjJbn5ngORXdd9dseOHZ/7yle+8oWNGzfuuNe6Te25XXLNd/Fz5DZ0eV7OLh/dXy7OIUCAAAECexLoNrU3Jzl/l7qS7Wn5cpLbU1LScnSSxyRZt5s9Lxw2lAv2dJbPEyBAgAABAgQIECBAgAABAgQIECBAgAABAgQIECCwcgGDjyu3s5IAAQIECBAgQIAAAQIECBAgQIAAgWkV6Nu67hu5MMnrk3T3E3MhJRcPR+SC1LJ9NVC01srb3/72792xY8dTFt8U2Vp78t1vjFwcknxckjX3myW56Z5vivyFv33p6be2o07Zpf5/D4bcnJbbD+22HXlkuesJtw1HZGH3TO8cNpSXrwYbPRAgQIAAgW8JXNwe33X59AP8RQF7gto2dDk+Z5fF75seAgQIECBAgAABAgQIECBAgAABAgQIECBAgAABAgT2kYDBx30Ea1sCBAgQIECAAAECBAgQIECAAAECBKZA4NJ2QjfktFZyckmek2RbS64rLdcOXT6Yc8qNB0vKjRs3rn3EIx7xxK7rdvemyMU3Wt3r58X/7s6fyk0LD98l3mFl+18n7daWMjy0+8bj1mbhsK8MD/7KnW3dI+5bXJKPLWwoJx8sRvokQIAAgdkQ6C5pb0jJm1aUtuW84dxy0YrWWkSAAAECBAgQIECAAAECBAgQIECAAAECBAgQIECAwJIFDD4umUohAQIECBAgQIAAAQIECBAgQIAAAQIEplPgHe94x6Hbtm17WpInJnlykqec/bdn/sw327q190183JqvpUv7zofvGA79y1tz5F+l5cRddFq+NpxbHjadalIRIECAwEErsLGt7Y7K9UmevswMNw7H5cScURaWuU45AQIECBAgQIAAAQIECBAgQIAAAQIECBAgQIAAAQLLFDD4uEww5QQIECBAgAABAgQIECBAgAABAgQIEJgFgW5TuyXJI++b9aHd7X/zoOx40LoyHNZa2peGh12fkrUGH2fhq0JGAgQITJHAW9rx3ULev+Thx5IbhuT0nFM+P0UKohAgQIAAAQIECBAgQIAAAQIECBAgQIAAAQIECBBYtQIGH1ft1WiMAAECBAgQIECAAAECBAgQIECAAAECB06gXNo+VFpO200HX0xy270+XnJMWp5w39qWfLhtKKceuBROJkCAAAECDyDQt3XdN3Jhktcn6e6nciElFw9H5ILUsp0nAQIECBAgQIAAAQIECBAgQIAAAQIECBAgQIAAAQL7R8Dg4/5xdgoBAgQIECBAgAABAgQIECBAgAABAgQOKoFuU3tzkvN3abpke1q+nOT2lJS0HJ3kMUnW7SbghcOGcsFBFVyzBAgQIDB7Ape2E7ohp7WSk0vynCTbWnJdabl26PLBnFNunD0UiQkQIECAAAECBAgQIECAAAECBAgQIECAAAECBAgcWAGDjwfW3+kECBAgQIAAAQIECBAgQIAAAQIECBBYnQIXt8d3XT6d5JAVNrht6HJ8zi43rXC9ZQQIECBAgAABAgQIECBAgAABAgQIECBAgAABAgQIECBAgAABAjMqYPBxRi9ebAIECBAgQIAAAQIECBAgQIAAAQIECOxJoLukvSElb9pT3W4/33LecG65aEVrLSJAgAABAgQIECBAgAABAgQIECBAgAABAgQIECBAgAABAgQIEJhpAYOPM339whMgQIAAAQIECBAgQIAAAQIECBAgQOABBDa2td1RuT7J05fpdONwXE7MGWVhmeuUEyBAgAABAgQIECBAgAABAgQIECBAgAABAgQIECBAgAABAgQIEIjBR18EBAgQIECAAAECBAgQIECAAAECBAgQIHD/Am9px3cLef+Shx9LbhiS03NO+TxWAgQIECBAgAABAgQIECBAgAABAgQIECBAgAABAgQIECBAgAABAisRMPi4EjVrCBAgQIAAAQIECBAgQIAAAQIECBAgMEsCfVvXfSMXJnl9ku5+oi+k5OLhiFyQWrbPEo+sBAgQIECAAAECBAgQIECAAAECBAgQIECAAAECBAgQIECAAAECe1fA4OPe9bQbAQIECBAgQIAAAQIECBAgQIAAAQIEplfg0nZCN+S0VnJySZ6TZFtLrist1w5dPphzyo3TG14yAgQIECBAgAABAgQIECBAgAABAgQIECBAgAABAgQIECBAgACB/SVg8HF/STuHAAECBAgQIECAAAECBAgQIECAAAECBAgQIECAAAECBAgQIECAAAECBAgQIECAAAECBAgQIECAAAECBAgQ2KOAwcc9EikgQIAAAQIECBAgQIAAAQIECBAgQIAAAQIECBAgQIAAAQIECBAgQIAAAQIECBAgQIAAAQIECBAgQIAAAQIE9peAwcf9Je0cAgQIECBAgAABAgQIECBAgAABAgQIECBAgAABAgQIECBAgAABAgQIECBAgAABAgQIECBAgAABAgQIECBAYI8CBh/3SKSAAAECBAgQIECAAAECBAgQIECAAAECBAgQIECAAAECBAgQIECAAAECBAgQIECAAAECBAgQIECAAAECBAgQ2F8CBh/3l7RzCBAgQIAAAQIECBAgQIAAAQIECBAgQIAAAQIECBAgQIAAAQIECBAgQIAAAQIECBAgQIAAAQIECBAgQIAAgT0KGHzcI5ECAgQIECBAgAABAgQIECBAgAABAgQIECBAgAABAgQIECBAgAABAgQIECBAgAABAgQIECBAgAABAgQIECBAYH8JGHzcX9LOIUCAAAECBAgQIECAAAECBAgQIECAAAECBAgQIECAAAECBAgQIECAAAECBAgQIECAAAECBAgQIECAAAECBPYoYPBxj0QKCBAgQIAAAQIECBAgQIAAAQIECBAgQIAAAQIECBAgQIAAAQIECBAgQIAAAQIECBAgQIAAAQIECBAgQIAAgf0lYILUi2kAACAASURBVPBxf0k7hwABAgQIECBAgAABAgQIECBAgAABAgQIECBAgAABAgQIECBAgAABAgQIECBAgAABAgQIECBAgAABAgQIENijgMHHPRIpIECAAAECBAgQIECAAAECBAgQIECAAAECBAgQIECAAAECBAgQIECAAAECBAgQIECAAAECBAgQIECAAAECBPaXgMHH/SXtHAIECBAgQIAAAQIECBAgQIAAAQIECBAgQIAAAQIECBAgQIAAAQIECBAgQIAAAQIECBAgQIAAAQIECBAgQGCPAgYf90ikgAABAgQIECBAgAABAgQIECBAgAABAgQIECBAgAABAgQIECBAgAABAgQIECBAgAABAgQIECBAgAABAgQIENhfAgYf95e0cwgQIECAAAECBAgQIECAAAECBAgQIECAAAECBAgQIECAAAECBAgQIECAAAECBAgQIECAAAECBAgQIECAAIE9Chh83CORAgIECBAgQIAAAQIECBAgQIAAAQIECBAgQIAAAQIECBAgQIAAAQIECBAgQIAAAQIECBAgQIAAAQIECBAgQGB/CRh83F/SziFAgAABAgQIECBAgAABAgQIECBAgAABAgQIECBAgAABAgQIECBAgAABAgQIECBAgAABAgQIECBAgAABAgT2KGDwcY9ECggQIECAAAECBAgQIECAAAECBAgQIECAAAECBAgQIECAAAECBAgQIECAAAECBAgQIECAAAECBAgQIECAAIH9JWDwcX9JO4cAAQIECBAgQIAAAQIECBAgQIAAAQIECBAgQIAAAQIECBAgQIAAAQIECBAgQIAAAQIECBAgQIAAAQIECBDYo4DBxz0SKSBAgAABAgQIECBAgAABAgQIECBAgAABAgQIECBAgAABAgQIECBAgAABAgQIECBAgAABAgQIECBAgAABAgT2l4DBx/0l7RwCBAgQIECAAAECBAgQIECAAAECBAgQIECAAAECBAgQIECAAAECBAgQIECAAAECBAgQIECAAAECBAgQIEBgjwIGH/dIpIAAAQIECBAgQIAAAQIECBAgQIAAAQIECBAgQIAAAQIECBAgQIAAAQIECBAgQIAAAQIECBAgQIAAAQIECBDYXwIGH/eXtHMIECBAgAABAgQIECBAgAABAgQIECBAgAABAgQIECBAgAABAgQIECBAgAABAgQIECBAgAABAgQIECBAgACBPQoYfNwjkQICBAgQIECAAAECBAgQIECAAAECBAgQIECAAAECBAgQIECAAAECBAgQIECAAAECBAgQIECAAAECBAgQIEBgfwkYfNxf0s4hQIAAAQIECBAgQIAAAQIECBAgQIAAAQIECBAgQIAAAQIECBAgQIAAAQIECBAgQIAAAQIECBAgQIAAAQIE9ihg8HGPRAoIECBAgAABAgQIECBAgAABAgQIECBAgAABAgQIECBAgAABAgQIECBAgAABAgQIECBAgAABAgQIECBAgACB/SVg8HF/STuHAAECBAgQIECAAAECBAgQIECAAAECBAgQIECAAAECBAgQIECAAAECBAgQIECAAAECBAgQIECAAAECBAgQ2KOAwcc9EikgQIAAAQIECBAgQIAAgf+PfTs2AQAAQBj2/9ee0M0puyBkLwECBAgQIECAAAECBAgQIECAAAECBAgQIECAAAECBAgQIECAAAECBAgQIECAAAECLwHh40vaDwECBAgQIECAAAECBAgQIECAAAECBAgQIECAAAECBAgQIECAAAECBAgQIECAAAECBAgQIECAAAECBAgQIJACwsckMiBAgAABAgQIECBAgAABAgQIECBAgAABAgQIECBAgAABAgQIECBAgAABAgQIECBAgAABAgQIECBAgAABAgReAsLHl7QfAgQIECBAgAABAgQIECBAgAABAgQIECBAgAABAgQIECBAgAABAgQIECBAgAABAgQIECBAgAABAgQIECBAIAWEj0lkQIAAAQIECBAgQIAAAQIECBAgQIAAAQIECBAgQIAAAQIECBAgQIAAAQIECBAgQIAAAQIECBAgQIAAAQIECLwEhI8vaT8ECBAgQIAAAQIECBAgQIAAAQIECBAgQIAAAQIECBAgQIAAAQIECBAgQIAAAQIECBAgQIAAAQIECBAgQIBACggfk8iAAAECBAgQIECAAAECBAgQIECAAAECBAgQIECAAAECBAgQIECAAAECBAgQIECAAAECBAgQIECAAAECBAgQeAkIH1/SfggQIECAAAECBAgQIECAAAECBAgQIECAAAECBAgQIECAAAECBAgQIECAAAECBAgQIECAAAECBAgQIECAAIEUED4mkQEBAgQIECBAgAABAgQIECBAgAABAgQIECBAgAABAgQIECBAgAABAgQIECBAgAABAgQIECBAgAABAgQIECDwEhA+vqT9ECBAgAABAgQIECBAgAABAgQIECBAgAABAgQIECBAgAABAgQIECBAgAABAgQIECBAgAABAgQIECBAgAABAikgfEwiAwIECBAgQIAAAQIECBAgQIAAAQIECBAgQIAAAQIECBAgQIAAAQIECBAgQIAAAQIECBAgQIAAAQIECBAgQOAlIHx8SfshQIAAAQIECBAgQIAAAQIECBAgQIAAAQIECBAgQIAAAQIECBAgQIAAAQIECBAgQIAAAQIECBAgQIAAAQIEUkD4mEQGBAgQIECAAAECBAgQIECAAAECBAgQIECAAAECBAgQIECAAAECBAgQIECAAAECBAgQIECAAAECBAgQIECAwEtA+PiS9kOAAAECBAgQIECAAAECBAgQIECAAAECBAgQIECAAAECBAgQIECAAAECBAgQIECAAAECBAgQIECAAAECBAikgPAxiQwIECBAgAABAgQIECBAgAABAgQIECBAgAABAgQIECBAgAABAgQIECBAgAABAgQIECBAgAABAgQIECBAgACBl4Dw8SXthwABAgQIECBAgAABAgQIECBAgAABAgQIECBAgAABAgQIECBAgAABAgQIECBAgAABAgQIECBAgAABAgQIEEgB4WMSGRAgQIAAAQIECBAgQIAAAQIECBAgQIAAAQIECBAgQIAAAQIECBAgQIAAAQIECBAgQIAAAQIECBAgQIAAAQIvAeHjS9oPAQIECBAgQIAAAQIECBAgQIAAAQIECBAgQIAAAQIECBAgQIAAAQIECBAgQIAAAQIECBAgQIAAAQIECBAgkALCxyQyIECAAAECBAgQIECAAAECBAgQIECAAAECBAgQIECAAAECBAgQIECAAAECBAgQIECAAAECBAgQIECAAAECBF4CwseXtB8CBAgQIECAAAECBAgQIECAAAECBAgQIECAAAECBAgQIECAAAECBAgQIECAAAECBAgQIECAAAECBAgQIEAgBYSPSWRAgAABAgQIECBAgAABAgQIECBAgAABAgQIECBAgAABAgQIECBAgAABAgQIECBAgAABAgQIECBAgAABAgQIvASEjy9pPwQIECBAgAABAgQIECBAgAABAgQIECBAgAABAgQIECBAgAABAgQIECBAgAABAgQIECBAgAABAgQIECBAgEAKCB+TyIAAAQIECBAgQIAAAQIECBAgQIAAAQIECBAgQIAAAQIECBAgQIAAAQIECBAgQIAAAQIECBAgQIAAAQIECBB4CQgfX9J+CBAgQIAAAQIECBAgQIAAAQIECBAgQIAAAQIECBAgQIAAAQIECBAgQIAAAQIECBAgQIAAAQIECBAgQIAAgRQQPiaRAQECBAgQIECAAAECBAgQIECAAAECBAgQIECAAAECBAgQIECAAAECBAgQIECAAAECBAgQIECAAAECBAgQIPASED6+pP0QIECAAAECBAgQIECAAAECBAgQIECAAAECBAgQIECAAAECBAgQIECAAAECBAgQIECAAAECBAgQIECAAAECKSB8TCIDAgQIECBAgAABAgQIECBAgAABAgQIECBAgAABAgQIECBAgAABAgQIECBAgAABAgQIECBAgAABAgQIECBA4CUgfHxJ+yFAgAABAgQIECBAgAABAgQIECBAgAABAgQIECBAgAABAgQIECBAgAABAgQIECBAgAABAgQIECBAgAABAgRSQPiYRAYECBAgQIAAAQIECBAgQIAAAQIECBAgQIAAAQIECBAgQIAAAQIECBAgQIAAAQIECBAgQIAAAQIECBAgQIDAS0D4+JL2Q4AAAQIECBAgQIAAAQIECBAgQIAAAQIECBAgQIAAAQIECBAgQIAAAQIECBAgQIAAAQIECBAgQIAAAQIECKSA8DGJDAgQIECAAAECBAgQIECAAAECBAgQIECAAAECBAgQIECAAAECBAgQIECAAAECBAgQIECAAAECBAgQIECAAIGXgPDxJe2HAAECBAgQIECAAAECBAgQIECAAAECBAgQIECAAAECBAgQIECAAAECBAgQIECAAAECBAgQIECAAAECBAgQSAHhYxIZECBAgAABAgQIECBAgAABAgQIECBAgAABAgQIECBAgAABAgQIECBAgAABAgQIECBAgAABAgQIECBAgAABAi8B4eNL2g8BAgQIECBAgAABAgQIECBAgAABAgQIECBAgAABAgQIECBAgAABAgQIECBAgAABAgQIECBAgAABAgQIECCQAsLHJDIgQIAAAQIECBAgQIAAAQIECBAgQIAAAQIECBAgQIAAAQIECBAgQIAAAQIECBAgQIAAAQIECBAgQIAAAQIEXgLCx5e0HwIECBAgQIAAAQIECBAgQIAAAQIECBAgQIAAAQIECBAgQIAAAQIECBAgQIAAAQIECBAgQIAAAQIECBAgQCAFhI9JZECAAAECBAgQIECAAAECBAgQIECAAAECBAgQIECAAAECBAgQIECAAAECBAgQIECAAAECBAgQIECAAAECBAi8BISPL2k/BAgQIECAAAECBAgQIECAAAECBAgQIECAAAECBAgQIECAAAECBAgQIECAAAECBAgQIECAAAECBAgQIECAQAoIH5PIgAABAgQIECBAgAABAgQIECBAgAABAgQIECBAgAABAgQIECBAgAABAgQIECBAgAABAgQIECBAgAABAgQIEHgJCB9f0n4IECBAgAABAgQIECBAgAABAgQIECBAgAABAgQIECBAgAABAgQIECBAgAABAgQIECBAgAABAgQIECBAgACBFBA+JpEBAQIECBAgQIAAAQIECBAgQIAAAQIECBAgQIAAAQIECBAgQIAAAQIECBAgQIAAAQIECBAgQIAAAQIECBAg8BIQPr6k/RAgQIAAAQIECBAgQIAAAQIECBAgQIAAAQIECBAgQIAAAQIECBAgQIAAAQIECBAgQIAAAQIECBAgQIAAAQIpIHxMIgMCBAgQIECAAAECBAgQIECAAAECBAgQIECAAAECBAgQIECAAAECBAgQIECAAAECBAgQIECAAAECBAgQIEDgJSB8fEn7IUCAAAECBAgQIECAAAECBAgQIECAAAECBAgQIECAAAECBAgQIECAAAECBAgQIECAAAECBAgQIECAAAECBFJA+JhEBgQIECBAgAABAgQIECBAgAABAgQIECBAgAABAgQIECBAgAABAgQIECBAgAABAgQIECBAgAABAgQIECBAgMBLQPj4kvZDgAABAgQIECBAgAABAgQIECBAgAABAgQIECBAgAABAgQIECBAgAABAgQIECBAgAABAgQIECBAgAABAgQIpIDwMYkMCBAgQIAAAQIECBAgQIAAAQIECBAgQIAAAQIECBAgQIAAAQIECBAgQIAAAQIECBAgQIAAAQIECBAgQIAAgZeA8PEl7YcAAQIECBAgQIAAAQIECBAgQIAAAQIECBAgQIAAAQIECBAgQIAAAQIECBAgQIAAAQIECBAgQIAAAQIECBBIAeFjEhkQIECAAAECBAgQIECAAAECBAgQIECAAAECBAgQIECAAAECBAgQIECAAAECBAgQIECAAAECBAgQIECAAAECLwHh40vaDwECBAgQIECAAAECBAgQIECAAAECBAgQIECAAAECBAgQIECAAAECBAgQIECAAAECBAgQIECAAAECBAgQIJACwsckMiBAgAABAgQIECBAgAABAgQIECBAgAABAgQIECBAgAABAgQIECBAgAABAgQIECBAgAABAgQIECBAgAABAgReAsLHl7QfAgQIECBAgAABAgQIECBAgAABAgQIECBAgAABAgQIECBAgAABAgQIECBAgAABAgQIECBAgAABAgQIECBAIAWEj0lkQIAAAQIECBAgQIAAAQIECBAgQIAAAQIECBAgQIAAAQIECBAgQIAAAQIECBAgQIAAAQIECBAgQIAAAQIECLwEhI8vaT8ECBAgQIAAAQIECBAgQIAAAQIECBAgQIAAAQIECBAgQIAAAQIECBAgQIAAAQIECBAgQIAAAQIECBAgQIBACggfk8iAAAECBAgQIECAAAECBAgQIECAAAECBAgQIECAAAECBAgQIECAAAECBAgQIECAAAECBAgQIECAAAECBAgQeAkIH1/SfggQIECAAAECBAgQIECAAAECBAgQIECAAAECBAgQIECAAAECBAgQIECAAAECBAgQIECAAAECBAgQIECAAIEUED4mkQEBAgQIECBAgAABAgQIECBAgAABAgQIECBAgAABAgQIECBAgAABAgQIECBAgAABAgQIECBAgAABAgQIECDwEhA+vqT9ECBAgAABAgQIECBAgAABAgQIECBAgAABAgQIECBAgAABAgQIECBAgAABAgQIECBAgAABAgQIECBAgAABAikgfEwiAwIECBAgQIAAAQIECBAgQIAAAQIECBAgQIAAAQIECBAgQIAAAQIECBAgQIAAAQIECBAgQIAAAQIECBAgQOAlIHx8SfshQIAAAQIECBAgQIAAAQIECBAgQIAAAQIECBAgQIAAAQIECBAgQIAAAQIECBAgQIAAAQIECBAgQIAAAQIEUkD4mEQGBAgQIECAAAECBAgQIECAAAECBAgQIECAAAECBAgQIECAAAECBAgQIECAAAECBAgQIECAAAECBAgQIECAwEtA+PiS9kOAAAECBAgQIECAAAECBAgQIECAAAECBAgQIECAAAECBAgQIECAAAECBAgQIECAAAECBAgQIECAAAECBAikgPAxiQwIECBAgAABAgQIECBAgAABAgQIECBAgAABAgQIECBAgAABAgQIECBAgAABAgQIECBAgAABAgQIECBAgACBl4Dw8SXthwABAgQIECBAgAABAgQIECBAgAABAgQIECBAgAABAgQIECBAgAABAgQIECBAgAABAgQIECBAgAABAgQIEEgB4WMSGRAgQIAAAQIECBAgQIAAAQIECBAgQIAAAQIECBAgQIAAAQIECBAgQIAAAQIECBAgQIAAAQIECBAgQIAAAQIvAeHjS9oPAQIECBAgQIAAAQIECBAgQIAAAQIECBAgQIAAAQIECBAgQIAAAQIECBAgQIAAAQIECBAgQIAAAQIECBAgkALCxyQyIECAAAECBAgQIECAAAECBAgQIECAAAECBAgQIECAAAECBAgQIECAAAECBAgQIECAAAECBAgQIECAAAECBF4CwseXtB8CBAgQIECAAAECBAgQIECAAAECBAgQIECAAAECBAgQIECAAAECBAgQIECAAAECBAgQIECAAAECBAgQIEAgBYSPSWRAgAABAgQIECBAgAABAgQIECBAgAABAgQIECBAgAABAgQIECBAgAABAgQIECBAgAABAgQIECBAgAABAgQIvASEjy9pPwQIECBAgAABAgQIECBAgAABAgQIECBAgAABAgQIECBAgAABAgQIECBAgAABAgQIECBAgAABAgQIECBAgEAKCB+TyIAAAQIECBAgQIAAAQIECBAgQIAAAQIECBAgQIAAAQIECBAgQIAAAQIECBAgQIAAAQIECBAgQIAAAQIECBB4CQgfX9J+CBAgQIAAAQIECBAgQIAAAQIECBAgQIAAAQIECBAgQIAAAQIECBAgQIAAAQIECBAgQIAAAQIECBAgQIAAgRQQPiaRAQECBAgQIECAAAECBAgQIECAAAECBAgQIECAAAECBAgQIECAAAECBAgQIECAAAECBAgQIECAAAECBAgQIPASED6+pP0QIECAAAECBAgQIECAAAECBAgQIECAAAECBAgQIECAAAECBAgQIECAAAECBAgQIECAAAECBAgQIECAAAECKSB8TCIDAgQIECBAgAABAgQIECBAgAABAgQIECBAgAABAgQIECBAgAABAgQIECBAgAABAgQIECBAgAABAgQIECBA4CUgfHxJ+yFAgAABAgQIECBAgAABAgQIECBAgAABAgQIECBAgAABAgQIECBAgAABAgQIECBAgAABAgQIECBAgAABAgRSQPiYRAYECBAgQIAAAQIECBAgQIAAAQIECBAgQIAAAQIECBAgQIAAAQIECBAgQIAAAQIECBAgQIAAAQIECBAgQIDAS0D4+JL2Q4AAAQIECBAgQIAAAQIECBAgQIAAAQIECBAgQIAAAQIECBAgQIAAAQIECBAgQIAAAQIECBAgQIAAAQIECKSA8DGJDAgQIECAAAECBAgQIECAAAECBAgQIECAAAECBAgQIECAAAECBAgQIECAAAECBAgQIECAAAECBAgQIECAAIGXgPDxJe2HAAECBAgQIECAAAECBAgQIECAAAECBAgQIECAAAECBAgQIECAAAECBAgQIECAAAECBAgQIECAAAECBAgQSAHhYxIZECBAgAABAgQIECBAgAABAgQIECBAgAABAgQIECBAgAABAgQIECBAgAABAgQIECBAgAABAgQIECBAgAABAi8B4eNL2g8BAgQIECBAgAABAgQIECBAgAABAgQIECBAgAABAgQIECBAgAABAgQIECBAgAABAgQIECBAgAABAgQIECCQAsLHJDIgQIAAAQIECBAgQIAAAQIECBAgQIAAAQIECBAgQIAAAQIECBAgQIAAAQIECBAgQIAAAQIECBAgQIAAAQIEXgLCx5e0HwIECBAgQIAAAQIECBAgQIAAAQIECBAgQIAAAQIECBAgQIAAAQIECBAgQIAAAQIECBAgQIAAAQIECBAgQCAFhI9JZECAAAECBAgQIECAAAECBAgQIECAAAECBAgQIECAAAECBAgQIECAAAECBAgQIECAAAECBAgQIECAAAECBAi8BISPL2k/BAgQIECAAAECBAgQIECAAAECBAgQIECAAAECBAgQIECAAAECBAgQIECAAAECBAgQIECAAAECBAgQIECAQAoIH5PIgAABAgQIECBAgAABAgQIECBAgAABAgQIECBAgAABAgQIECBAgAABAgQIECBAgAABAgQIECBAgAABAgQIEHgJCB9f0n4IECBAgAABAgQIECBAgAABAgQIECBAgAABAgQIECBAgAABAgQIECBAgAABAgQIECBAgAABAgQIECBAgACBFBA+JpEBAQIECBAgQIAAAQIECBAgQIAAAQIECBAgQIAAAQIECBAgQIAAAQIECBAgQIAAAQIECBAgQIAAAQIECBAg8BIQPr6k/RAgQIAAAQIECBAgQIAAAQIECBAgQIAAAQIECBAgQIAAAQIECBAgQIAAAQIECBAgQIAAAQIECBAgQIAAAQIpIHxMIgMCBAgQIECAAAECBAgQIECAAAECBAgQIECAAAECBAgQIECAAAECBAgQIECAAAECBAgQIECAAAECBAgQIEDgJSB8fEn7IUCAAAECBAgQIECAAAECBAgQIECAAAECBAgQIECAAAECBAgQIECAAAECBAgQIECAAAECBAgQIECAAAECBFJA+JhEBgQIECBAgAABAgQIECBAgAABAgQIECBAgAABAgQIECBAgAABAgQIECBAgAABAgQIECBAgAABAgQIECBAgMBLQPj4kvZDgAABAgQIECBAgAABAgQIECBAgAABAgQIECBAgAABAgQIECBAgAABAgQIECBAgAABAgQIECBAgAABAgQIpIDwMYkMCBAgQIAAAQIECBAgQIAAAQIECBAgQIAAAQIECBAgQIAAAQIECBAgQIAAAQIECBAgQIAAAQIECBAgQIAAgZeA8PEl7YcAAQIECBAgQIAAAQIECBAgQIAAAQIECBAgQIAAAQIECBAgQIAAAQIECBAgQIAAAQIECBAgQIAAAQIECBBIAeFjEhkQIECAAAECBAgQIECAAAECBAgQIECAAAECBAgQIECAAAECBAgQIECAAAECBAgQIECAAAECBAgQIECAAAECLwHh40vaDwECBAgQIECAAAECBAgQIECAAAECBAgQIECAAAECBAgQIECAAAECBAgQIECAAAECBAgQIECAAAECBAgQIJACwsckMiBAgAABAgQIECBAgAABAgQIECBAgAABAgQIECBAgAABAgQIECBAgAABAgQIECBAgAABAgQIECBAgAABAgReAsLHl7QfAgQIECBAgAABAgQIECBAgAABAgQIECBAgAABAgQIECBAgAABAgQIECBAgAABAgQIECBAgAABAgQIECBAIAWEj0lkQIAAAQIECBAgQIAAAQIECBAgQIAAAQIECBAgQIAAAQIECBAgQIAAAQIECBAgQIAAAQIECBAgQIAAAQIECLwEhI8vaT8ECBAgQIAAAQIECBAgQIAAAQIECBAgQIAAAQIECBAgQIAAAQIECBAgQIAAAQIECBAgQIAAAQIECBAgQIBACggfk8iAAAECBAgQIECAAAECBAgQIECAAAECBAgQIECAAAECBAgQIECAAAECBAgQIECAAAECBAgQIECAAAECBAgQeAkIH1/SfggQIECAAAECBAgQIECAAAECBAgQIECAAAECBAgQIECAAAECBAgQIECAAAECBAgQIECAAAECBAgQIECAAIEUED4mkQEBAgQIECBAgAABAgQIECBAseoM4QAAIABJREFUgAABAgQIECBAgAABAgQIECBAgAABAgQIECBAgAABAgQIECBAgAABAgQIECDwEhA+vqT9ECBAgAABAgQIECBAgAABAgQIECBAgAABAgQIECBAgAABAgQIECBAgAABAgQIECBAgAABAgQIECBAgAABAikgfEwiAwIECBAgQIAAAQIECBAgQIAAAQIECBAgQIAAAQIECBAgQIAAAQIECBAgQIAAAQIECBAgQIAAAQIECBAgQOAlIHx8SfshQIAAAQIECBAgQIAAAQIECBAgQIAAAQIECBAgQIAAAQIECBAgQIAAAQIECBAgQIAAAQIECBAgQIAAAQIEUkD4mEQGBAgQIECAAAECBAgQIECAAAECBAgQIECAAAECBAgQIECAAAECBAgQIECAAAECBAgQIECAAAECBAgQIECAwEtA+PiS9kOAAAECBAgQIECAAAECBAgQIECAAAECBAgQIECAAAECBAgQIECAAAECBAgQIECAAAECBAgQIECAAAECBAikgPAxiQwIECBAgAABAgQIECBAgAABAgQIECBAgAABAgQIECBAgAABAgQIECBAgAABAgQIECBAgAABAgQIECBAgACBl4Dw8SXthwABAgQIECBAgAABAgQIECBAgAABAgQIECBAgAABAgQIECBAgAABAgQIECBAgAABAgQIECBAgAABAgQIEEgB4WMSGRAgQIAAAQIECBAgQIAAAQIECBAgQIAAAQIECBAgQIAAAQIECBAgQIAAAQIECBAgQIAAAQIECBAgQIAAAQIvAeHjS9oPAQIECBAgQIAAAQIECBAgQIAAAQIECBAgQIAAAQIECBAgQIAAAQIECBAgQIAAAQIECBAgQIAAAQIECBAgkALCxyQyIECAAAECBAgQIECAAAECBAgQIECAAAECBAgQIECAAAECBAgQIECAAAECBAgQIECAAAECBAgQIECAAAECBF4CwseXtB8CBAgQIECAAAECBAgQIECAAAECBAgQIECAAAECBAgQIECAAAECBAgQIECAAAECBAgQIECAAAECBAgQIEAgBYSPSWRAgAABAgQIECBAgAABAgQIECBAgAABAgQIECBAgAABAgQIECBAgAABAgQIECBAgAABAgQIECBAgAABAgQIvASEjy9pPwQIECBAgAABAgQIECBAgAABAgQIECBAgAABAgQIECBAgAABAgQIECBAgAABAgQIECBAgAABAgQIECBAgEAKCB+TyIAAAQIECBAgQIAAAQIECBAgQIAAAQIECBAgQIAAAQIECBAgQIAAAQIECBAgQIAAAQIECBAgQIAAAQIECBB4CQgfX9J+CBAgQIAAAQIECBAgQIAAAQIECBAgQIAAAQIECBAgQIAAAQIECBAgQIAAAQIECBAgQIAAAQIECBAgQIAAgRQQPiaRAQECBAgQIECAAAECBAgQIECAAAECBAgQIECAAAECBAgQIECAAAECBAgQIECAAAECBAgQIECAAAECBAgQIPASED6+pP0QIECAAAECBAgQIECAAAECBAgQIECAAAECBAgQIECAAAECBAgQIECAAAECBAgQIECAAAECBAgQIECAAAECKSB8TCIDAgQIECBAgAABAgQIECBAgAABAgQIECBAgAABAgQIECBAgAABAgQIECBAgAABAgQIECBAgAABAgQIECBA4CUgfHxJ+yFAgAABAgQIECBAgAABAgQIECBAgAABAgQIECBAgAABAgQIECBAgAABAgQIECBAgAABAgQIECBAgAABAgRSQPiYRAYECBAgQIAAAQIECBAgQIAAAQIECBAgQIAAAQIECBAgQIAAAQIECBAgQIAAAQIECBAgQIAAAQIECBAgQIDAS0D4+JL2Q4AAAQIECBAgQIAAAQIECBAgQIAAAQIECBAgQIAAAQIECBAgQIAAAQIECBAgQIAAAQIECBAgQIAAAQIECKSA8DGJDAgQIECAAAECBAgQIECAAAECBAgQIECAAAECBAgQIECAAAECBAgQIECAAAECBAgQIECAAAECBAgQIECAAIGXgPDxJe2HAAECBAgQIECAAAECBAgQIECAAAECBAgQIECAAAECBAgQIECAAAECBAgQIECAAAECBAgQIECAAAECBAgQSAHhYxIZECBAgAABAgQIECBAgAABAgQIECBAgAABAgQIECBAgAABAgQIECBAgAABAgQIECBAgAABAgQIECBAgAABAi8B4eNL2g8BAgQIECBAgAABAgQIECBAgAABAgQIECBAgAABAgQIECBAgAABAgQIECBAgAABAgQIECBAgAABAgQIECCQAsLHJDIgQIAAAQIECBAgQIAAAQIECBAgQIAAAQIECBAgQIAAAQIECBAgQIAAAQIECBAgQIAAAQIECBAgQIAAAQIEXgLCx5e0HwIECBAgQIAAAQIECBAgQIAAAQIECBAgQIAAAQIECBAgQIAAAQIECBAgQIAAAQIECBAgQIAAAQIECBAgQCAFhI9JZECAAAECBAgQIECAAAECBAgQIECAAAECBAgQIECAAAECBAgQIECAAAECBAgQIECAAAECBAgQIECAAAECBAi8BISPL2k/BAgQIECAAAECBAgQIECAAAECBAgQIECAAAECBAgQIECAAAECBAgQIECAAAECBAgQIECAAAECBAgQIECAQAoIH5PIgAABAgQIECBAgAABAgQIECBAgAABAgQIECBAgAABAgQIECBAgAABAgQIECBAgAABAgQIECBAgAABAgQIEHgJCB9f0n4IECBAgAABAgQIECBAgAABAgQIECBAgAABAgQIECBAgAABAgQIECBAgAABAgQIECBAgAABAgQIECBAgACBFBA+JpEBAQIECBAgQIAAAQIECBAgQIAAAQIECBAgQIAAAQIECBAgQIAAAQIECBAgQIAAAQIECBAgQIAAAQIECBAg8BIQPr6k/RAgQIAAAQIECBAgQIAAAQIECBAgQIAAAQIECBAgQIAAAQIECBAgQIAAAQIECBAgQIAAAQIECBAgQIAAAQIpIHxMIgMCBAgQIECAAAECBAgQIECAAAECBAgQIECAAAECBAgQIECAAAECBAgQIECAAAECBAgQIECAAAECBAgQIEDgJSB8fEn7IUCAAAECBAgQIECAAAECBAgQIECAAAECBAgQIECAAAECBAgQIECAAAECBAgQIECAAAECBAgQIECAAAECBFJA+JhEBgQIECBAgAABAgQIECBAgAABAgQIECBAgAABAgQIECBAgAABAgQIECBAgAABAgQIECBAgAABAgQIECBAgMBLQPj4kvZDgAABAgQIECBAgAABAgQIECBAgAABAgQIECBAgAABAgQIECBAgAABAgQIECBAgAABAgQIECBAgAABAgQIpIDwMYkMCBAgQIAAAQIECBAgQIAAAQIECBAgQIAAAQIECBAgQIAAAQIECBAgQIAAAQIECBAgQIAAAQIECBAgQIAAgZeA8PEl7YcAAQIECBAgQIAAAQIECBAgQIAAAQIECBAgQIAAAQIECBAgQIAAAQIECBAgQIAAAQIECBAgQIAAAQIECBBIAeFjEhkQIECAAAECBAgQIECAAAECBAgQIECAAAECBAgQIECAAAECBAgQIECAAAECBAgQIECAAAECBAgQIECAAAECLwHh40vaDwECBAgQIECAAAECBAgQIECAAAECBAgQIECAAAECBAgQIECAAAECBAgQIECAAAECBAgQIECAAAECBAgQIJACwsckMiBAgAABAgQIECBAgAABAgQIECBAgAABAgQIECBAgAABAgQIECBAgAABAgQIECBAgAABAgQIECBAgAABAgReAsLHl7QfAgQIECBAgAABAgQIECBAgAABAgQIECBAgAABAgQIECBAgAABAgQIECBAgAABAgQIECBAgAABAgQIECBAIAWEj0lkQIAAAQIECBAgQIAAAQIECBAgQIAAAQIECBAgQIAAAQIECBAgQIAAAQIECBAgQIAAAQIECBAgQIAAAQIECLwEhI8vaT8ECBAgQIAAAQIECBAgQIAAAQIECBAgQIAAAQIECBAgQIAAAQIECBAgQIAAAQIECBAgQIAAAQIECBAgQIBACggfk8iAAAECBAgQIECAAAECBAgQIECAAAECBAgQIECAAAECBAgQIECAAAECBAgQIECAAAECBAgQIECAAAECBAgQeAkIH1/SfggQIECAAAECBAgQIECAAAECBAgQIECAAAECBAgQIECAAAECBAgQIECAAAECBAgQIECAAAECBAgQIECAAIEUED4mkQEBAgQIECBAgAABAgQIECBAgAABAgQIECBAgAABAgQIECBAgAABAgQIECBAgAABAgQIECBAgAABAgQIECDwEhA+vqT9ECBAgAABAgQIECBAgAABAgQIECBAgAABAgQIECBAgAABAgQIECBAgAABAgQIECBAgAABAgQIECBAgAABAikgfEwiAwIECBAgQIAAAQIECBAgQIAAAQIECBAgQIAAAQIECBAgQIAAAQIECBAgQIAAAQIECBAgQIAAAQIECBAgQOAlIHx8SfshQIAAAQIECBAgQIAAAQIECBAgQIAAAQIECBAgQIAAAQIECBAgQIAAAQIECBAgQIAAAQIECBAgQIAAAQIEUkD4mEQGBAgQIECAAAECBAgQIECAAAECBAgQIECAAAECBAgQIECAAAECBAgQIECAAAECBAgQIECAAAECBAgQIECAwEtA+PiS9kOAAAECBAgQIECAAAECBAgQIECAAAECBAgQIECAAAECBAgQIECAAAECBAgQIECAAAECBAgQIECAAAECBAikgPAxiQwIECBAgAABAgQIECBAgAABAgQIECBAgAABAgQIECBAgAABAgQIECBAgAABAgQIECBAgAABAgQIECBAgACBl4Dw8SXthwABAgQIECBAgAABAgQIECBAgAABAgQIECBAgAABAgQIECBAgAABAgQIECBAgAABAgQIECBAgAABAgQIEEgB4WMSGRAgQIAAAQIECBAgQIAAAQIECBAgQIAAAQIECBAgQIAAAQIECBAgQIAAAQIECBAgQIAAAQIECBAgQIAAAQIvAeHjS9oPAQIECBAgQIAAAQIECBAgQIAAAQIECBAgQIAAAQIECBAgQIAAAQIECBAgQIAAAQIECBAgQIAAAQIECBAgkALCxyQyIECAAAECBAgQIECAAAECBAgQIECAAAECBAgQIECAAAECBAgQIECAAAECBAgQIECAAAECBAgQIECAAAECBF4CwseXtB8CBAgQIECAAAECBAgQIECAAAECBAgQIECAAAECBAgQIECAAAECBAgQIECAAAECBAgQIECAAAECBAgQIEAgBYSPSWRAgAABAgQIECBAgAABAgQIECBAgAABAgQIECBAgAABAgQIECBAgAABAgQIECBAgAABAgQIECBAgAABAgQIvASEjy9pPwQIECBAgAABAgQIECBAgAABAgQIECBAgAABAgQIECBAgAABAgQIECBAgAABAgQIECBAgAABAgQIECBAgEAKCB+TyIAAAQIECBAgQIAAAQIECBAgQIAAAQIECBAgQIAAAQIECBAgQIAAAQIECBAgQIAAAQIECBAgQIAAAQIECBB4CQgfX9J+CBAgQIAAAQIECBAgQIAAAQIECBAgQIAAAQIECBAgQIAAAQIECBAgQIAAAQIECBAgQIAAAQIECBAgQIAAgRQQPiaRAQECBAgQIECAAAECBAgQIECAAAECBAgQIECAAAECBAgQIECAAAECBAgQIECAAAECBAgQIECAAAECBAgQIPASED6+pP0QIECAAAECBAgQIECAAAECBAgQIECAAAECBAgQIECAAAECBAgQIECAAAECBAgQIECAAAECBAgQIECAAAECKSB8TCIDAgQIECBAgAABAgQIECBAgAABAgQIECBAgAABAgQIECBAgAABAgQIECBAgAABAgQIECBAgAABAgQIECBA4CUgfHxJ+yFAgAABAgQIECBAgAABAgQIECBAgAABAgQIECBAgAABAgQIECBAgAABAgQIECBAgAABAgQIECBAgAABAgRSQPiYRAYECBAgQIAAAQIECBAgQIAAAQIECBAgQIAAAQIECBAgQIAAAQIECBAgQIAAAQIECBAgQIAAAQIECBAgQIDAS0D4+JL2Q4AAAQIECBAgQIAAAQIECBAgQIAAAQIECBAgQIAAAQIECBAgQIAAAQIECBAgQIAAAQIECBAgQIAAAQIECKSA8DGJDAgQIECAAAECBAgQIECAAAECBAgQIECAAAECBAgQIECAAAECBAgQIECAAAECBAgQIECAAAECBAgQIECAAIGXgPDxJe2HAAECBAgQIECAAAECBAgQIECAAAECBAgQIECAAAECBAgQIECAAAECBAgQIECAAAECBAgQIECAAAECBAgQSAHhYxIZECBAgAABAgQIECBAgAABAgQIECBAgAABAgQIECBAgAABAgQIECBAgAABAgQIECBAgAABAgQIECBAgAABAi8B4eNL2g8BAgQIECBAgAABAgQIECBAgAABAgQIECBAgAABAgQIECBAgAABAgQIECBAgAABAgQIECBAgAABAgQIECCQAsLHJDIgQIAAAQIECBAgQIAAAQIECBAgQIAAAQIECBAgQIAAAQIECBAgQIAAAQIECBAgQIAAAQIECBAgQIAAAQIEXgLCx5e0HwIECBAgQIAAAQIECBAgQIAAAQIECBAgQIAAAQIECBAgQIAAAQIECBAgQIAAAQIECBAgQIAAAQIECBAgQCAFhI9JZECAAAECBAgQIECAAAECBAgQIECAAAECBAgQIECAAAECBAgQIECAAAECBAgQIECAAAECBAgQIECAAAECBAi8BISPL2k/BAgQIECAAAECBAgQIECAAAECBAgQIECAAAECBAgQIECAAAECBAgQIECAAAECBAgQIECAAAECBAgQIECAQAoIH5PIgAABAgQIECBAgAABAgQIECBAgAABAgQIECBAgAABAgQIECBAgAABAgQIECBAgAABAgQIECBAgAABAgQIEHgJCB9f0n4IECBAgAABAgQIECBAgAABAgQIECBAgAABAgQIECBAgAABAgQIECBAgAABAgQIECBAgAABAgQIECBAgACBFBA+JpEBAQIECBAgQIAAAQIECBAgQIAAAQIECBAgQIAAAQIECBAgQIAAAQIECBAgQIAAAQIECBAgQIAAAQIECBAg8BIQPr6k/RAgQIAAAQIECBAgQIAAAQIECBAgQIAAAQIECBAgQIAAAQIECBAgQIAAAQIECBAgQIAAAQIECBAgQIAAAQIpIHxMIgMCBAgQIECAAAECBAgQIECAAAECBAgQIECAAAECBAgQIECAAAECBAgQIECAAAECBAgQIECAAAECBAgQIEDgJSB8fEn7IUCAAAECBAgQIECAAAECBAgQIECAAAECBAgQIECAAAECBAgQIECAAAECBAgQIECAAAECBAgQIECAAAECBFJA+JhEBgQIECBAgAABAgQIECBAgAABAgQIECBAgAABAgQIECBAgAABAgQIECBAgAABAgQIECBAgAABAgQIECBAgMBLQPj4kvZDgAABAgQIECBAgAABAgQIECBAgAABAgQIECBAgAABAgQIECBAgAABAgQIECBAgAABAgQIECBAgAABAgQIpIDwMYkMCBAgQIAAAQIECBAgQIAAAQIECBAgQIAAAQIECBAgQIAAAQIECBAgQIAAAQIECBAgQIAAAQIECBAgQIAAgZeA8PEl7YcAAQIECBAgQIAAAQIECBAgQIAAAQIECBAgQIAAAQIECBAgQIAAAQIECBAgQIAAAQIECBAgQIAAAQIECBBIAeFjEhkQIECAAAECBAgQIECAAAECBAgQIECAAAECBAgQIECAAAECBAgQIECAAAECBAgQIECAAAECBAgQIECAAAECLwHh40vaDwECBAgQIECAAAECBAgQIECAAAECBAgQIECAAAECBAgQIECAAAECBAgQIECAAAECBAgQIECAAAECBAgQIJACwsckMiBAgAABAgQIECBAgAABAgQIECBAgAABAgQIECBAgAABAgQIECBAgAABAgQIECBAgAABAgQIECBAgAABAgReAsLHl7QfAgQIECBAgAABAgQIECBAgAABAgQIECBAgAABAgQIECBAgAABAgQIECBAgAABAgQIECBAgAABAgQIECBAIAWEj0lkQIAAAQIECBAgQIAAAQIECBAgQIAAAQIECBAgQIAAAQIECBAgQIAAAQIECBAgQIAAAQIECBAgQIAAAQIECLwEhI8vaT8ECBAgQIAAAQIECBAgQIAAAQIECBAgQIAAAQIECBAgQIAAAQIECBAgQIAAAQIECBAgQIAAAQIECBAgQIBACggfk8iAAAECBAgQIECAAAECBAgQIECAAAECBAgQIECAAAECBAgQIECAAAECBAgQIECAAAECBAgQIECAAAECBAgQeAkIH1/SfggQIECAAAECBAgQIECAAAECBAgQIECAAAECBAgQIECAAAECBAgQIECAAAECBAgQIECAAAECBAgQIECAAIEUED4mkQEBAgQIECBAgAABAgQIECBAgAABAgQIECBAgAABAgQIECBAgAABAgQIECBAgAABAgQIECBAgAABAgQIECDwEhA+vqT9ECBAgAABAgQIECBAgAABAgQIECBAgAABAgQIECBAgAABAgQIECBAgAABAgQIECBAgAABAgQIECBAgAABAikgfEwiAwIECBAgQIAAAQIECBAgQIAAAQIECBAgQIAAAQIECBAgQIAAAQIECBAgQIAAAQIECBAgQIAAAQIECBAgQOAlIHx8SfshQIAAAQIECBAgQIAAAQIECBAgQIAAAQIECBAgQIAAAQIECBAgQIAAAQIECBAgQIAAAQIECBAgQIAAAQIEUkD4mEQGBAgQIECAAAECBAgQIECAAAECBAgQIECAAAECBAgQIECAAAECBAgQIECAAAECBAgQIECAAAECBAgQIECAwEtA+PiS9kOAAAECBAgQIECAAAECBAgQIECAAAECBAgQIECAAAECBAgQIECAAAECBAgQIECAAAECBAgQIECAAAECBAikgPAxiQwIECBAgAABAgQIECBAgAABAgQIECBAgAABAgQIECBAgAABAgQIECBAgAABAgQIECBAgAABAgQIECBAgACBl4Dw8SXthwABAgQIECBAgAABAgQIECBAgAABAgQIECBAgAABAgQIECBAgAABAgQIECBAgAABAgQIECBAgAABAgQIEEgB4WMSGRAgQIAAAQIECBAgQIAAAQIECBAgQIAAAQIECBAgQIAAAQIECBAgQIAAAQIECBAgQIAAAQIECBAgQIAAAQIvAeHjS9oPAQIECBAgQIAAAQIECBAgQIAAAQIECBAgQIAAAQIECBAgQIAAAQIECBAgQIAAAQIECBAgQIAAAQIECBAgkALCxyQyIECAAAECBAgQIECAAAECBAgQIECAAAECBAgQIECAAAECBAgQIECAAAECBAgQIECAAAECBAgQIECAAAECBF4CwseXtB8CBAgQIECAAAECBAgQIECAAAECBAgQIECAAAECBAgQIECAAAECBAgQIECAAAECBAgQIECAAAECBAgQIEAgBYSPSWRAgAABAgQIECBAgAABAgQIECBAgAABAgQIECBAgAABAgQIECBAgAABAgQIECBAgAABAgQIECBAgAABAgQIvASEjy9pPwQIECBAgAABAgQIECBAgAABAgQIECBAgAABAgQIECBAgAABAgQIECBAgAABAgQIECBAgAABAgQIECBAgEAKCB+TyIAAAQIECBAgQIAAAQIECBAgQIAAAQIECBAgQIAAAQIECBAgQIAAAQIECBAgQIAAAQIECBAgQIAAAQIECBB4CQgfX9J+CBAgQIAAAQIECBAgQIAAAQIECBAgQIAAAQIECBAgQIAAAQIECBAgQIAAAQIECBAgQIAAAQIECBAgQIAAgRQQPiaRAQECBAgQIECAAAECBAgQIECAAAECBAgQIECAAAECBAgQIECAAAECBAgQIECAAAECBAgQIECAAAECBAgQIPASED6+pP0QIECAAAECBAgQIECAAAECBAgQIECAAAECBAgQIECAAAECBAgQIECAAAECBAgQIECAAAECBAgQIECAAAECKSB8TCIDAgQIECBAgAABAgQIECBAgAABAgQIECBAgAABAgQIECBAgAABAgQIECBAgAABAgQIECBAgAABAgQIECBA4CUgfHxJ+yFAgAABAgQIECBAgAABAgQIECBAgAABAgQIECBAgAABAgQIECBAgAABAgQIECBAgAABAgQIECBAgAABAgRSQPiYRAYECBAgQIAAAQIECBAgQIAAAQIECBAgQIAAAQIECBAgQIAAAQIECBAgQIAAAQIECBAgQIAAAQIECBAgQIDAS0D4+JL2Q4AAAQIECBAgQIAAAQIECBAgQIAAAQIECBAgQIAAAQIECBAgQIAAAQIECBAgQIAAAQIECBAgQIAAAQIECKSA8DGJDAgQIECAAAECBAgQIECAAAECBAgQIECAAAECBAgQIECAAAECBAgQIECAAAECBAgQIECAAAECBAgQIECAAIGXgPDxJe2HAAECBAgQIECAAAECBAgQIECAAAECBAgQIECAAAECBAgQIECAAAECBAgQIECAAAECBAgQIECAAAECBAgQSAHhYxIZECBAgAABAgQIECBAgAABAgQIECBAgAABAgQIECBAgAABAgQIECBAgAABAgQIECBAgAABAgQIECBAgAABAi8B4eNL2g8BAgQIECBAgAABAgQIECBAgAABAgQIECBAgAABAgQIECBAgAABAgQIECBAgAABAgQIECBAgAABAgQIECCQAsLHJDIgQIAAAQIECBAgQIAAAQIECBAgQIAAAQIECBBIE73HAAAgAElEQVQgQIAAAQIECBAgQIAAAQIECBAgQIAAAQIECBAgQIAAAQIEXgLCx5e0HwIECBAgQIAAAQIECBAgQIAAAQIECBAgQIAAAQIECBAgQIAAAQIECBAgQIAAAQIECBAgQIAAAQIECBAgQCAFhI9JZECAAAECBAgQIECAAAECBAgQIECAAAECBAgQIECAAAECBAgQIECAAAECBAgQIECAAAECBAgQIECAAAECBAi8BISPL2k/BAgQIECAAAECBAgQIECAAAECBAgQIECAAAECBAgQIECAAAECBAgQIECAAAECBAgQIECAAAECBAgQIECAQAoIH5PIgAABAgQIECBAgAABAgQIECBAgAABAgQIECBAgAABAgQIECBAgAABAgQIECBAgAABAgQIECBAgAABAgQIEHgJCB9f0n4IECBAgAABAgQIECBAgAABAgQIECBAgAABAgQIECBAgAABAgQIECBAgAABAgQIECBAgAABAgQIECBAgACBFBA+JpEBAQIECBAgQIAAAQIECBAgQIAAAQIECBAgQIAAAQIECBAgQIAAAQIECBAgQIAAAQIECBAgQIAAAQIECBAg8BIQPr6k/RAgQIAAAQIECBAgQIAAAQIECBAgQIAAAQIECBAgQIAAAQIECBAgQIAAAQIECBAgQIAAAQIECBAgQIAAAQIpIHxMIgMCBAgQIECAAAECBAgQIECAAAECBAgQIECAAAECBAgQIECAAAECBAgQIECAAAECBAgQIECAAAECBAgQIEDgJSB8fEn7IUCAAAECBAgQIECAAAECBAgQIECAAAECBAgQIECAAAECBAgQIECAAAECBAgQIECAAAECBAgQIECAAAECBFJA+JhEBgQIECBAgAABAgQIECBAgAABAgQIECBAgAABAgQIECBAgAABAgQIECBAgAABAgQIECBAgAABAgQIECBAgMBLQPj4kvZDgAABAgQIECBAgAABAgQIECBAgAABAgQIECBAgAABAgQIECBAgAABAgQIECBAgAABAgQIECBAgAABAgQIpIDwMYkMCBAgQIAAAQIECBAgQIAAAQIECBAgQIAAAQIECBAgQIAAAQIECBAgQIAAAQIECBAgQIAAAQIECBAgQIAAgZeA8PEl7YcAAQIECBAgQIAAAQIECBAgQIAAAQIECBAgQIAAAQIECBAgQIAAAQIECBAgQIAAAQIECBAgQIAAAQIECBBIAeFjEhkQIECAAAECBAgQIECAAAECBAgQIECAAAECBAgQIECAAAECBAgQIECAAAECBAgQIECAAAECBAgQIECAAAECLwHh40vaDwECBAgQIECAAAECBAgQIECAAAECBAgQIECAAAECBAgQIECAAAECBAgQIECAAAECBAgQIECAAAECBAgQIJACwsckMiBAgAABAgQIECBAgAABAgQIECBAgAABAgQIECBAgAABAgQIECBAgAABAgQIECBAgAABAgQIECBAgAABAgReAsLHl7QfAgQIECBAgAABAgQIECBAgAABAgQIECBAgAABAgQIECBAgAABAgQIECBAgAABAgQIECBAgAABAgQIECBAIAWEj0lkQIAAAQIECBAgQIAAAQIECBAgQIAAAQIECBAgQIAAAQIECBAgQIAAAQIECBAgQIAAAQIECBAgQIAAAQIECLwEhI8vaT8ECBAgQIAAAQIECBAgQIAAAQIECBAgQIAAAQIECBAgQIAAAQIECBAgQIAAAQIECBAgQIAAAQIECBAgQIBACggfk8iAAAECBAgQIECAAAECBAgQIECAAAECBAgQIECAAAECBAgQIECAAAECBAgQIECAAAECBAgQIECAAAECBAgQeAkIH1/SfggQIECAAAECBAgQIECAAAECBAgQIECAAAECBAgQIECAAAECBAgQIECAAAECBAgQIECAAAECBAgQIECAAIEUED4mkQEBAgQIECBAgAABAgQIECBAgAABAgQIECBAgAABAgQIECBAgAABAgQIECBAgAABAgQIECBAgAABAgQIECDwEhA+vqT9ECBAgAABAgQIECBAgAABAgQIECBAgAABAgQIECBAgAABAgQIECBAgAABAgQIECBAgAABAgQIECBAgAABAikgfEwiAwIECBAgQIAAAQIECBAgQIAAAQIECBAgQIAAAQIECBAgQIAAAQIECBAgQIAAAQIECBAgQIAAAQIECBAgQOAlIHx8SfshQIAAAQIECBAgQIAAAQIECBAgQIAAAQIECBAgQIAAAQIECBAgQIAAAQIECBAgQIAAAQIECBAgQIAAAQIEUkD4mEQGBAgQIECAAAECBAgQIECAAAECBAgQIECAAAECBAgQIECAAAECBAgQIECAAAECBAgQIECAAAECBAgQIECAwEtA+PiS9kOAAAECBAgQIECAAAECBAgQIECAAAECBAgQIECAAAECBAgQIECAAAECBAgQIECAAAECBAgQIECAAAECBAikgPAxiQwIECBAgAABAgQIECBAgAABAgQIECBAgAABAgQIECBAgAABAgQIECBAgAABAgQIECBAgAABAgQIECBAgACBl4Dw8SXthwABAgQIECBAgAABAgQIECBAgAABAgQIECBAgAABAgQIECBAgAABAgQIECBAgAABAgQIECBAgAABAgQIEEgB4WMSGRAgQIAAAQIECBAgQIAAAQIECBAgQIAAAQIECBAgQIAAAQIECBAgQIAAAQIECBAgQIAAAQIECBAgQIAAAQIvAeHjS9oPAQIECBAgQIAAAQIECBAgQIAAAQIECBAgQIAAAQIECBAgQIAAAQIECBAgQIAAAQIECBAgQIAAAQIECBAgkALCxyQyIECAAAECBAgQIECAAAECBAgQIECAAAECBAgQIECAAAECBAgQIECAAAECBAgQIECAAAECBAgQIECAAAECBF4CwseXtB8CBAgQIECAAAECBAgQIECAAAECBAgQIECAAAECBAgQIECAAAECBAgQIECAAAECBAgQIECAAAECBAgQIEAgBYSPSWRAgAABAgQIECBAgAABAgQIECBAgAABAgQIECBAgAABAgQIECBAgAABAgQIECBAgAABAgQIECBAgAABAgQIvASEjy9pPwQIECBAgAABAgQIECBAgAABAgQIECBAgAABAgQIECBAgAABAgQIECBAgAABAgQIECBAgAABAgQIECBAgEAKCB+TyIAAAQIECBAgQIAAAQIECBAgQIAAAQIECBAgQIAAAQIECBAgQIAAAQIECBAgQIAAAQIECBAgQIAAAQIECBB4CQgfX9J+CBAgQIAAAQIECBAgQIAAAQIECBAgQIAAAQIECBAgQIAAAQIECBAgQIAAAQIECBAgQIAAAQIECBAgQIAAgRQQPiaRAQECBAgQIECAAAECBAgQIECAAAECBAgQIECAAAECBAgQIECAAAECBAgQIECAAAECBAgQIECAAAECBAgQIPASED6+pP0QIECAAAECBAgQIECAAAECBAgQIECAAAECBAgQIECAAAECBAgQIECAAAECBAgQIECAAAECBAgQIECAAAECKSB8TCIDAgQIECBAgAABAgQIECBAgAABAgQIECBAgAABAgQIECBAgAABAgQIECBAgAABAgQIECBAgAABAgQIECBA4CUgfHxJ+yFAgAABAgQIECBAgAABAgQIECBAgAABAgQIECBAgAABAgQIECBAgAABAgQIECBAgAABAgQIECBAgAABAgRSQPiYRAYECBAgQIAAAQIECBAgQIAAAQIECBAgQIAAAQIECBAgQIAAAQIECBAgQIAAAQIECBAgQIAAAQIECBAgQIDAS0D4+JL2Q4AAAQIECBAgQIAAAQIECBAgQIAAAQIECBAgQIAAAQIECBAgQIAAAQIECBAgQIAAAQIECBAgQIAAAQIECKSA8DGJDAgQIECAAAECBAgQIECAAAECBAgQIECAAAECBAgQIECAAAECBAgQIECAAAECBAgQIECAAAECBAgQIECAAIGXgPDxJe2HAAECBAgQIECAAAECBAgQIECAAAECBAgQIECAAAECBAgQIECAAAECBAgQIECAAAECBAgQIECAAAECBAgQSAHhYxIZECBAgAABAgQIECBAgAABAgQIECBAgAABAgQIECBAgAABAgQIECBAgAABAgQIECBAgAABAgQIECBAgAABAi8B4eNL2g8BAgQIECBAgAABAgQIECBAgAABAgQIECBAgAABAgQIECBAgAABAgQIECBAgAABAgQIECBAgAABAgQIECCQAsLHJDIgQIAAAQIECBAgQIAAAQIECBAgQIAAAQIECBAgQIAAAQIECBAgQIAAAQIECBAgQIAAAQIECBAgQIAAAQIEXgLCx5e0HwIECBAgQIAAAQIECBAgQIAAAQIECBAgQIAAAQIECBAgQIAAAQIECBAgQIAAAQIECBAgQIAAAQIECBAgQCAFhI9JZECAAAECBAgQIECAAAECBAgQIECAAAECBAgQIECAAAECBAgQIECAAAECBAgQIECAAAECBAgQIECAAAECBAi8BISPL2k/BAgQIECAAAECBAgQIECAAAECBAgQIECAAAECBAgQIECAAAECBAgQIECAAAECBAgQIECAAAECBAgQIECAQAoIH5PIgAABAgQIECBAgAABAgQIECBAgAABAgQIECBAgAABAgQIECBAgAABAgQIECBAgAABAgQIECBAgAABAgQIEHgJCB9f0n4IECBAgAABAgQIECBAgAABAgQIECBAgAABAgQIECBAgAABAgQIECBAgAABAgQIECBAgAABAgQIECBAgACBFBA+JpEBAQIECBAgQIAAAQIECBAgQIAAAQIECBAgQIAAAQIECBAgQIAAAQIECBAgQIAAAQIECBAgQIAAAQIECBAg8BIQPr6k/RAgQIAAAQIECBAgQIAAAQIECBAgQIAAAQIECBAgQIAAAQIECBAgQIAAAQIECBAgQIAAAQIECBAgQIAAAQIpIHxMIgMCBAgQIECAAAECBAgQIECAAAECBAgQIECAAAECBAgQIECAAAECBAgQIECAwNi3YxMAAACEYf9/7QlunbILQvYSIECAAAECBAgQIECAAAECBCoB4WMl7YcAAQIECBAgQIAAAQIECBAgQIAAAQIECBAgQIAAAQIECBAgQIAAAQIECBAgQIAAAQIECBAgQIAAAQIECBC4AsLHS2RAgAABAgQIECBAgAABAgQIECBAgAABAgQIECBAgAABAgQIECBAgAABAgQIECBAgAABAgQIECBAgAABAgQIVALCx0raDwECBAgQIECAAAECBAgQIECAAAECBAgQIECAAAECBAgQIECAAAECBAgQIECAAAECBAgQIECAAAECBAgQIHAFhI+XyIAAAQIECBAgQIAAAQIECBAgQIAAAQIECBAgQIAAAQIECBAgQIAAAQIECBAgQIAAAQIECBAgQIAAAQIECBCoBISPlbQfAgQIECBAgAABAgQIECBAgAABAgQIECBAgAABAgQIECBAgAABAgQIECBAgAABAgQIECBAgAABAgQIECBA4AoIHy+RAQECBAgQIECAAAECBAgQIECAAAECBAgQIECAAAECBAgQIECAAAECBAgQIECAAAECBAgQIECAAAECBAgQIFAJCB8raT8ECBAgQIAAAQIECBAgQIAAAQIECBAgQIAAAQIECBAgQIAAAQIECBAgQIAAAQIECBAgQIAAAQIECBAgQIDAFRA+XiIDAgQIECBAgAABAgQIECBAgAABAgQIECBAgAABAgQIECBAgAABAgQIECBAgAABAgQIECBAgAABAgQIECBAoBIQPlbSfggQIECAAAECBAgQIECAAAECBAgQIECAAAECBAgQIECAAAECBAgQIECAAAECBAgQIECAAAECBAgQIECAAIErIHy8RAYECBAgQIAAAQIECBAgQIAAAQIECBAgQIAAAQIECBAgQIAAAQIECBAgQIAAAQIECBAgQIAAAQIECBAgQIBAJSB8rKT9ECBAgAABAgQIECBAgAABAgQIECBAgAABAgQIECBAgAABAgQIECBAgAABAgQIECBAgAABAgQIECBAgAABAldA+HiJDAgQIECAAAECBAgQIECAAAECBAgQIECAAAECBAgQIECAAAECBAgQIECAAAECBAgQIECAAAECBAgQIECAAIFKQPhYSfshQIAAAQIECBAgQIAAAQIECBAgQIAAAQIECBAgQIAAAQIECBAgQIAAAQIECBAgQIAAAQIECBAgQIAAAQIEroDw8RIZECBAgAABAgQIECBAgAABAgQIECBAgAABAgQIECBAgAABAgQIECBAgAABAgQIECBAgAABAgQIECBAgAABApWA8LGS9kOAAAECBAgQIECAAAECBAgQIECAAAECBAgQIECAAAECBAgQIECAAAECBAgQIECAAAECBAgQIECAAAECBAhcAeHjJTIgQIAAAQIECBAgQIAAAQIECBAgQIAAAQIECBAgQIAAAQIECBAgQIAAAQIECBAgQIAAAQIECBAgQIAAAQIEKgHhYyXthwABAgQIECBAgAABAgQIECBAgAABAgQIECBAgAABAgQIECBAgAABAgQIECBAgAABAgQIECBAgAABAgQIELgCwsdLZECAAAECBAgQIECAAAECBAgQIECAAAECBAgQIECAAAECBAgQIECAAAECBAgQIECAAAECBAgQIECAAAECBAhUAsLHStoPAQIECBAgQIAAAQIECBAgQIAAAQIECBAgQIAAAQIECBAgQIAAAQIECBAgQIAAAQIECBAgQIAAAQIECBAgcAWEj5fIgAABAgQIECBAgAABAgQIECBAgAABAgQIECBAgAABAgQIECBAgAABAgQIECBAgAABAgQIECBAgAABAgQIEKgEhI+VtB8CBAgQIECAAAECBAgQIECAAAECBAgQIECAAAECBAgQIECAAAECBAgQIECAAAECBAgQIECAAAECBAgQIEDgCggfL5EBAQIECBAgQIAAAQIECBAgQIAAAQIECBAgQIAAAQIECBAgQIAAAQIECBAgQIAAAQIECBAgQIAAAQIECBAgUAkIHytpPwQIECBAgAABAgQIECBAgAABAgQIECBAgAABAgQIECBAgAABAgQIECBAgAABAgQIECBAgAABAgQIECBAgMAVED5eIgMCBAgQIECAAAECBAgQIECAAAECBAgQIECAAAECBAgQIECAAAECBAgQIECAAAECBAgQIECAAAECBAgQIECgEhA+VtJ+CBAgQIAAAQIECBAgQIAAAQIECBAgQIAAAQIECBAgQIAAAQIECBAgQIAAAQIECBAgQIAAAQIECBAgQIAAgSsgfLxEBgQIECBAgAABAgQIECBAgAABAgQIECBAgAABAgQIECBAgAABAgQIECBAgAABAgQIECBAgAABAgQIECBAgEAlIHyspP0QIECAAAECBAgQIECAAAECBAgQIECAAAECBAgQIECAAAECBAgQIECAAAECBAgQIECAAAECBAgQIECAAAECV0D4eIkMCBAgQIAAAQIECBAgQIAAAQIECBAgQIAAAQIECBAgQIAAAQIECBAgQIAAAQIECBAgQIAAAQIECBAgQIAAgUpA+FhJ+yFAgAABAgQIECBAgAABAgQIECBAgAABAgQIECBAgAABAgQIECBAgAABAgQIECBAgAABAgQIECBAgAABAgSugPDxEhkQIECAAAECBAgQIECAAAECBAgQIECAAAECBAgQIECAAAECBAgQIECAAAECBAgQIECAAAECBAgQIECAAAEClYDwsZL2Q4AAAQIECBAgQIAAAQIECBAgQIAAAQIECBAgQIAAAQIECBAgQIAAAQIECBAgQIAAAQIECBAgQIAAAQIECFwB4eMlMiBAgAABAgQIECBAgAABAgQIECBAgAABAgQIECBAgAABAgQIECBAgAABAgQIECBAgAABAgQIECBAgAABAgQqAeFjJe2HAAECBAgQIECAAAECBAgQIECAAAECBAgQIECAAAECBAgQIECAAAECBAgQIECAAAECBAgQIECAAAECBAgQuALCx0tkQIAAAQIECBAgQIAAAQIECBAgQIAAAQIECBAgQIAAAQIECBAgQIAAAQIECBAgQIAAAQIECBAgQIAAAQIECFQCwsdK2g8BAgQIECBAgAABAgQIECBAgAABAgQIECBAgAABAgQIECBAgAABAgQIECBAgAABAgQIECBAgAABAgQIECBwBYSPl8iAAAECBAgQIECAAAECBAgQIECAAAECBAgQIECAAAECBAgQIECAAAECBAgQIECAAAECBAgQIECAAAECBAgQqASEj5W0HwIECBAgQIAAAQIECBAgQIAAAQIECBAgQIAAAQIECBAgQIAAAQIECBAgQIAAAQIECBAgQIAAAQIECBAgQOAKCB8vkQEBAgQIECBAgAABAgQIECBAgAABAgQIECBAgAABAgQIECBAgAABAgQIECBAgAABAgQIECBAgAABAgQIECBQCQgfK2k/BAgQIECAAAECBAgQIECAAAECBAgQIECAAAECBAgQIECAAAECBAgQIECAAAECBAgQIECAAAECBAgQIECAwBUQPl4iAwIECBAgQIAAAQIECBAgQIAAAQIECBAgQIAAAQIECBAgQIAAAQIECBAgQIAAAQIECBAgQIAAAQIECBAgQKASED5W0n4IECBAgAABAgQIECBAgAABAgQIECBAgAABAgQIECBAgAABAgQIECBAgAABAgQIECBAgAABAgQIECBAgACBKyB8vEQGBAgQIECAAAECBAgQIECAAAECBAgQIECAAAECBAgQIECAAAECBAgQIECAAAECBAgQIECAAAECBAgQIECAQCUgfKyk/RAgQIAAAQIECBAgQIAAAQIECBAgQIAAAQIECBAgQIAAAQIECBAgQIAAAQIECBAgQIAAAQIECBAgQIAAAQJXQPh4iQwIECBAgAABAgQIECBAgAABAgQIECBAgAABAgQIECBAgAABAgQIECBAgAABAgQIECBAgAABAgQIECBAgACBSkD4WEn7IUCAAAECBAgQIECAAAECBAgQIECAAAECBAgQIECAAAECBAgQIECAAAECBAgQIECAAAECBAgQIECAAAECBK6A8PESGRAgQIAAAQIECBAgQIAAAQIECBAgQIAAAQIECBAgQIAAAQIECBAgQIAAAQIECBAgQIAAAQIECBAgQIAAAQKVgPCxkvZDgAABAgQIECBAgAABAgQIECBAgAABAgQIECBAgAABAgQIECBAgAABAgQIECBAgAABAgQIECBAgAABAgQIXAHh4yUyIECAAAECBAgQIECAAAECBAgQIECAAAECBAgQIECAAAECBAgQIECAAAECBAgQIECAAAECBAgQIECAAAECBCoB4WMl7YcAAQIECBAgQIAAAQIECBAgQIAAAQIECBAgQIAAAQIECBAgQIAAAQIECBAgQIAAAQIECBAgQIAAAQIECBC4AsLHS2RAgAABAgQIECBAgAABAgQIECBAgAABAgQIECBAgAABAgQIECBAgAABAgQIECBAgAABAgQIECBAgAABAgQIVALCx0raDwECBAgQIECAAAECBAgQIECAAAECBAgQIECAAAECBAgQIECAAAECBAgQIECAAAECBAgQIECAAAECBAgQIHAFhI+XyIAAAQIECBAgQIAAAQIECBAgQIAAAQIECBAgQIAAAQIECBAgQIAAAQIECBAgQIAAAQIECBAgQIAAAQIECBCoBISPlbQfAgQIECBAgAABAgQIECBAgAABAgQIECBAgAABAgQIECBAgAABAgQIECBAgAABAgQIECBAgAABAgQIECBA4AoIHy+RAQECBAgQIECAAAECBAgQIECAAAECBAgQIECAAAECBAgQIECAAAECBAgQIECAAAECBAgQIECAAAECBAgQIFAJCB8raT8ECBAgQIAAAQIECBAgQIAAAQIECBAgQIAAAQIECBAgQIAAAQIECBAgQIAAAQIECBAgQIAAAQIECBAgQIDAFRA+XiIDAgQIECBAgAABAgQIECBAgAABAgQIECBAgAABAgQIECBAgAABAgQIECBAgAABAgQIECBAgAABAgQIECBAoBIQPlbSfggQIECAAAECBAgQIECAAAECBAgQIECAAAECBAgQIECAAAECBAgQIECAAAECBAgQIECAAAECBAgQIECAAIErIHy8RAYECBAgQIAAAQIECBAgQIAAAQIECBAgQIAAAQIECBAgQIAAAQIECBAgQIAAAQIECBAgQIAAAQIECBAgQIBAJSB8rKT9ECBAgAABAgQIECBAgAABAgQIECBAgAABAgQIECBAgAABAgQIECBAgAABAgQIECBAgAABAgQIECBAgAABAldA+HiJDAgQIECAAAECBAgQIECAAAECBAgQIECAAAECBAgQIECAAAECBAgQIECAAAECBAgQIECAAAECBAgQIECAAIFKQPhYSfshQIAAAQIECBAgQIAAAQIECBAgQIAAAQIECBAgQIAAAQIECBAgQIAAAQIECBAgQIAAAQIECBAgQIAAAQIEroDw8RIZECBAgAABAgQIECBAgAABAgQIECBAgAABAgQIECBAgAABAgQIECBAgAABAgQIECBAgAABAgQIECBAgAABApWA8LGS9kOAAAECBAgQIECAAAECBAgQIECAAAECBAgQIECAAAECBAgQIECAAAECBAgQIECAAAECBAgQIECAAAECBAhcAeHjJTIgQIAAAQIECBAgQIAAAQIECBAgQIAAAQIECBAgQIAAAQIECBAgQIAAAQIECBAgQIAAAQIECBAgQIAAAQIEKgHhYyXthwABAgQIECBAgAABAgQIECBAgAABAgQIECBAgAABAgQIECBAgAABAgQIECBAgAABAgQIECBAgAABAgQIELgCwsdLZECAAAECBAgQIECAAAECBAgQIMWBYkEAACAASURBVECAAAECBAgQIECAAAECBAgQIECAAAECBAgQIECAAAECBAgQIECAAAECBAhUAsLHStoPAQIECBAgQIAAAQIECBAgQIAAAQIECBAgQIAAAQIECBAgQIAAAQIECBAgQIAAAQIECBAgQIAAAQIECBAgcAWEj5fIgAABAgQIECBAgAABAgQIECBAgAABAgQIECBAgAABAgQIECBAgAABAgQIECBAgAABAgQIECBAgAABAgQIEKgEhI+VtB8CBAgQIECAAAECBAgQIECAAAECBAgQIECAAAECBAgQIECAAAECBAgQIECAAAECBAgQIECAAAECBAgQIEDgCggfL5EBAQIECBAgQIAAAQIECBAgQIAAAQIECBAgQIAAAQIECBAgQIAAAQIECBAgQIAAAQIECBAgQIAAAQIECBAgUAkIHytpPwQIECBAgAABAgQIECBAgAABAgQIECBAgAABAgQIECBAgAABAgQIECBAgAABAgQIECBAgAABAgQIECBAgMAVED5eIgMCBAgQIECAAAECBAgQIECAAAECBAgQIECAAAECBAgQIECAAAECBAgQIECAAAECBAgQIECAAAECBAgQIECgEhA+VtJ+CBAgQIAAAQIECBAgQIAAAQIECBAgQIAAAQIECBAgQIAAAQIECBAgQIAAAQIECBAgQIAAAQIECBAgQIAAgSsgfLxEBgQIECBAgAABAgQIECBAgAABAgQIECBAgAABAgQIECBAgAABAgQIECBAgAABAgQIECBAgAABAgQIECBAgEAlIHyspP0QIECAAAECBAgQIECAAAECBAgQIECAAAECBAgQIECAAAECBAgQIECAAAECBAgQIECAAAECBAgQIECAAAECV0D4eIkMCBAgQIAAAQIECBAgQIAAAQIECBAgQIAAAQIECBAgQIAAAQIECBAgQIAAAQIECBAgQIAAAQIECBAgQIAAgUpA+FhJ+yFAgAABAgQIECBAgAABAgQIECBAgAABAgQIECBAgAABAgQIECBAgAABAgQIECBAgAABAgQIECBAgAABAgSugPDxEhkQIECAAAECBAgQIECAAAECBAgQIECAAAECBAgQIECAAAECBAgQIECAAAECBAgQIECAAAECBAgQIECAAAEClYDwsZL2Q4AAAQIECBAgQIAAAQIECBAgQIAAAQIECBAgQIAAAQIECBAgQIAAAQIECBAgQIAAAQIECBAgQIAAAQIECFwB4eMlMiBAgAABAgQIECBAgAABAgQIECBAgAABAgQIECBAgAABAgQIECBAgAABAgQIECBAgAABAgQIECBAgAABAgQqAeFjJe2HAAECBAgQIECAAAECBAgQIECAAAECBAgQIECAAAECBAgQIECAAAECBAgQIECAAAECBAgQIECAAAECBAgQuALCx0tkQIAAAQIECBAgQIAAAQIECBAgQIAAAQIECBAgQIAAAQIECBAgQIAAAQIECBAgQIAAAQIECBAgQIAAAQIECFQCwsdK2g8BAgQIECBAgAABAgQIECBAgAABAgQIECBAgAABAgQIECBAgAABAgQIECBAgAABAgQIECBAgAABAgQIECBwBYSPl8iAAAECBAgQIECAAAECBAgQIECAAAECBAgQIECAAAECBAgQIECAAAECBAgQIECAAAECBAgQIECAAAECBAgQqASEj5W0HwIECBAgQIAAAQIECBAgQIAAAQIECBAgQIAAAQIECBAgQIAAAQIECBAgQIAAAQIECBAgQIAAAQIECBAgQOAKCB8vkQEBAgQIECBAgAABAgQIECBAgAABAgQIECBAgAABAgQIECBAgAABAgQIECBAgAABAgQIECBAgAABAgQIECBQCQgfK2k/BAgQIECAAAECBAgQIECAAAECBAgQIECAAAECBAgQIECAAAECBAgQIECAAAECBAgQIECAAAECBAgQIECAwBUQPl4iAwIECBAgQIAAAQIECBAgQIAAAQIECBAgQIAAAQIECBAgQIAAAQIECBAgQIAAAQIECBAgQIAAAQIECBAgQKASED5W0n4IECBAgAABAgQIECBAgAABAgQIECBAgAABAgQIECBAgAABAgQIECBAgAABAgQIECBAgAABAgQIECBAgACBKyB8vEQGBAgQIECAAAECBAgQIECAAAECBAgQIECAAAECBAgQIECAAAECBAgQIECAAAECBAgQIECAAAECBAgQIECAQCUgfKyk/RAgQIAAAQIECBAgQIAAAQIECBAgQIAAAQIECBAgQIAAAQIECBAgQIAAAQIECBAgQIAAAQIECBAgQIAAAQJXQPh4iQwIECBAgAABAgQIECBAgAABAgQIECBAgAABAgQIECBAgAABAgQIECBAgAABAgQIECBAgAABAgQIECBAgACBSkD4WEn7IUCAAAECBAgQIECAAAECBAgQIECAAAECBAgQIECAAAECBAgQIECAAAECBAgQIECAAAECBAgQIECAAAECBK6A8PESGRAgQIAAAQIECBAgQIAAAQIECBAgQIAAAQIECBAgQIAAAQIECBAgQIAAAQIECBAgQIAAAQIECBAgQIAAAQKVgPCxkvZDgAABAgQIECBAgAABAgQIECBAgAABAgQIECBAgAABAgQIECBAgAABAgQIECBAgAABAgQIECBAgAABAgQIXAHh4yUyIECAAAECBAgQIECAAAECBAgQIECAAAECBAgQIECAAAECBAgQIECAAAECBAgQIECAAAECBAgQIECAAAECBCoB4WMl7YcAAQIECBAgQIAAAQIECBAgQIAAAQIECBAgQIAAAQIECBAgQIAAAQIECBAgQIAAAQIECBAgQIAAAQIECBC4AsLHS2RAgAABAgQIECBAgAABAgQIECBAgAABAgQIECBAgAABAgQIECBAgAABAgQIECBAgAABAgQIECBAgAABAgQIVALCx0raDwECBAgQIECAAAECBAgQIECAAAECBAgQIECAAAECBAgQIECAAAECBAgQIECAAAECBAgQIECAAAECBAgQIHAFhI+XyIAAAQIECBAgQIAAAQIECBAgQIAAAQIECBAgQIAAAQIECBAgQIAAAQIECBAgQIAAAQIECBAgQIAAAQIECBCoBISPlbQfAgQIECBAgAABAgQIECBAgAABAgQIECBAgAABAgQIECBAgAABAgQIECBAgAABAgQIECBAgAABAgQIECBA4AoIHy+RAQECBAgQIECAAAECBAgQIECAAAECBAgQIECAAAECBAgQIECAAAECBAgQIECAAAECBAgQIECAAAECBAgQIFAJCB8raT8ECBAgQIAAAQIECBAgQIAAAQIECBAgQIAAAQIECBAgQIAAAQIECBAgQIAAAQIECBAgQIAAAQIECBAgQIDAFRA+XiIDAgQIECBAgAABAgQIECBAgAABAgQIECBAgAABAgQIECBAgAABAgQIECBAgAABAgQIECBAgAABAgQIECBAoBIQPlbSfggQIECAAAECBAgQIECAAAECBAgQIECAAAECBAgQIECAAAECBAgQIECAAAECBAgQIECAAAECBAgQIECAAIErIHy8RAYECBAgQIAAAQIECBAgQIAAAQIECBAgQIAAAQIECBAgQIAAAQIECBAgQIAAAQIECBAgQIAAAQIECBAgQIBAJSB8rKT9ECBAgAABAgQIECBAgAABAgQIECBAgAABAgQIECBAgAABAgQIECBAgAABAgQIECBAgAABAgQIECBAgAABAldA+HiJDAgQIECAAAECBAgQIECAAAECBAgQIECAAAECBAgQIECAAAECBAgQIECAAAECBAgQIECAAAECBAgQIECAAIFKQPhYSfshQIAAAQIECBAgQIAAAQIECBAgQIAAAQIECBAgQIAAAQIECBAgQIAAAQIECBAgQIAAAQIECBAgQIAAAQIEroDw8RIZECBAgAABAgQIECBAgAABAgQIECBAgAABAgQIECBAgAABAgQIECBAgAABAgQIECBAgAABAgQIECBAgAABApWA8LGS9kOAAAECBAgQIECAAAECBAgQIECAAAECBAgQIECAAAECBAgQIECAAAECBAgQIECAAAECBAgQIECAAAECBAhcAeHjJTIgQIAAAQIECBAgQIAAAQIECBAgQIAAAQIECBAgQIAAAQIECBAgQIAAAQIECBAgQIAAAQIECBAgQIAAAQIEKgHhYyXthwABAgQIECBAgAABAgQIECBAgAABAgQIECBAgAABAgQIECBAgAABAgQIECBAgAABAgQIECBAgAABAgQIELgCwsdLZECAAAECBAgQIECAAAECBAgQIECAAAECBAgQIECAAAECBAgQIECAAAECBAgQIECAAAECBAgQIECAAAECBAhUAsLHStoPAQIECBAgQIAAAQIECBAgQIAAAQIECBAgQIAAAQIECBAgQIAAAQIECBAgQIAAAQIECBAgQIAAAQIECBAgcAWEj5fIgAABAgQIECBAgAABAgQIECBAgAABAgQIECBAgAABAgQIECBAgAABAgQIECBAgAABAgQIECBAgAABAgQIEKgEhI+VtB8CBAgQIECAAAECBAgQIECAAAECBAgQIECAAAECBAgQIECAAAECBAgQIECAAAECBAgQIECAAAECBAgQIEDgCggfL5EBAQIECBAgQIAAAQIECBAgQIAAAQIECBAgQIAAAQIECBAgQIAAAQIECBAgQIAAAQIECBAgQIAAAQIECBAgUAkIHytpPwQIECBAgAABAgQIECBAgAABAgQIECBAgAABAgQIECBAgAABAgQIECBAgAABAgQIECBAgAABAgQIECBAgMAVED5eIgMCBAgQIECAAAECBAgQIECAAAECBAgQIECAAAECBAgQIECAAAECBAgQIECAAAECBAgQIECAAAECBAgQIECgEhA+VtJ+CBAgQIAAAQIECBAgQIAAAQIECBAgQIAAAQIECBAgQIAAAQIECBAgQIAAAQIECBAgQIAAAQIECBAgQIAAgSsgfLxEBgQIECBAgAABAgQIECBAgAABAgQIECBAgAABAgQIECBAgAABAgQIECBAgAABAgQIECBAgAABAgQIECBAgEAlIHyspP0QIECAAAECBAgQIECAAAECBAgQIECAAAECBAgQIECAAAECBAgQIECAAAECBAgQIECAAAECBAgQIECAAAECV0D4eIkMCBAgQIAAAQIECBAgQIAAAQIECBAgQIAAAQIECBAgQIAAAQIECBAgQIAAAQIECBAgQIAAAQIECBAgQIAAgUpA+FhJ+yFAgAABAgQIECBAgAABAgQIECBAgAABAgQIECBAgAABAgQIECBAgAABAgQIECBAgAABAgQIECBAgAABAgSugPDxEhkQIECAAAECBAgQIECAAAECBAgQIECAAAECBAgQIECAAAECBAgQIECAAAECBAgQIECAAAECBAgQIECAAAEClYDwsZL2Q4AAAQIECBAgQIAAAQIECBAgQIAAAQIECBAgQIAAAQIECBAgQIAAAQIECBAgQIAAAQIECBAgQIAAAQIECFwB4eMlMiBAgAABAgQIECBAgAABAgQIECBAgAABAgQIECBAgAABAgQIECBAgAABAgQIECBAgAABAgQIECBAgAABAgQqAeFjJe2HAAECBAgQIECAAAECBAgQIECAAAECBAgQIECAAAECBAgQIECAAAECBAgQIECAAAECBAgQIECAAAECBAgQuALCx0tkQIAAAQIECBAgQIAAAQIECBAgQIAAAQIECBAgQIAAAQIECBAgQIAAAQIECBAgQIAAAQIECBAgQIAAAQIECFQCwsdK2g8BAgQIECBAgAABAgQIECBAgAABAgQIECBAgAABAgQIECBAgAABAgQIECBAgAABAgQIECBAgAABAgQIECBwBYSPl8iAAAECBAgQIECAAAECBAgQIECAAAECBAgQIECAAAECBAgQIECAAAECBAgQIECAAAECBAgQIECAAAECBAgQqASEj5W0HwIECBAgQIAAAQIECBAgQIAAAQIECBAgQIAAAQIECBAgQIAAAQIECBAgQIAAAQIECBAgQIAAAQIECBAgQOAKCB8vkQEBAgQIECBAgAABAgQIECBAgAABAgQIECBAgAABAgQIECBAgAABAgQIECBAgAABAgQIECBAgAABAgQIECBQCQgfK2k/BAgQIECAAAECBAgQIECAAAECBAgQIECAAAECBAgQIECAAAECBAgQIECAAAECBAgQIECAAAECBAgQIECAwBUQPl4iAwIECBAgQIAAAQIECBAgQIAAAQIECBAgQIAAAQIECBAgQIAAAQIECBAgQIAAAQIECBAgQIAAAQIECBAgQKASED5W0n4IECBAgAABAgQIECBAgAABAgQIECBAgAABAgQIECBAgAABAgQIECBAgAABAgQIECBAgAABAgQIECBAgACBKyB8vEQGBAgQIECAAAECBAgQIECAAAECBAgQIECAAAECBAgQIECAAAECBAgQIECAAAECBAgQIECAAAECBAgQIECAQCUgfKyk/RAgQIAAAQIECBAgQIAAAQIECBAgQIAAAQIECBAgQIAAAQIECBAgQIAAAQIECBAgQIAAAQIECBAgQIAAAQJXQPh4iQwIECBAgAABAgQIECBAgAABAgQIECBAgAABAgQIECBAgAABAgQIECBAgAABAgQIECBAgAABAgQIECBAgACBSkD4WEn7IUCAAAECBAgQIECAAAECBAgQIECAAAECBAgQIECAAAECBAgQIECAAAECBAgQIECAAAECBAgQIECAAAECBK6A8PESGRAgQIAAAQIECBAgQIAAAQIECBAgQIAAAQIECBAgQIAAAQIECBAgQIAAAQIECBAgQIAAAQIECBAgQIAAAQKVgPCxkvZDgAABAgQIECBAgAABAgQIECBAgAABAgQIECBAgAABAgQIECBAgAABAgQIECBAgAABAgQIECBAgAABAgQIXAHh4yUyIECAAAECBAgQIECAAAECBAgQIECAAAECBAgQIECAAAECBAgQIECAAAECBAgQIECAAAECBAgQIECAAAECBCoB4WMl7YcAAQIECBAgQIAAAQIECBAgQIAAAQIECBAgQIAAAQIECBAgQIAAAQIECBAgQIAAAQIECBAgQIAAAQIECBC4AsLHS2RAgAABAgQIECBAgAABAgQIECBAgAABAgQIECBAgAABAgQIECBAgAABAgQIECBAgAABAgQIECBAgAABAgQIVALCx0raDwECBAgQIECAAAECBAgQIECAAAECBAgQIECAAAECBAgQIECAAAECBAgQIECAAAECBAgQIECAAAECBAgQIHAFhI+XyIAAAQIECBAgQIAAAQIECBAgQIAAAQIECBAgQIAAAQIECBAgQIAAAQIECBAgQIAAAQIECBAgQIAAAQIECBCoBISPlbQfAgQIECBAgAABAgQIECBAgAABAgQIECBAgAABAgQIECBAgAABAgQIECBAgAABAgQIECBAgAABAgQIECBA4AoIHy+RAQECBAgQIECAAAECBAgQIECAAAECBAgQIECAAAECBAgQIECAAAECBAgQIECAAAECBAgQIECAAAECBAgQIFAJCB8raT8ECBAgQIAAAQIECBAgQIAAAQIECBAgQIAAAQIECBAgQIAAAQIECBAgQIAAAQIECBAgQIAAAQIECBAgQIDAFRA+XiIDAgQIECBAgAABAgQIECBAgAABAgQIECBAgAABAgQIECBAgAABAgQIECBAgAABAgQIECBAgAABAgQIECBAoBIQPlbSfggQIECAAAECBAgQIECAAAECBAgQIECAAAECBAgQIECAAAECBAgQIECAAAECBAgQIECAAAECBAgQIECAAIErIHy8RAYECBAgQIAAAQIECBAgQIAAAQIECBAgQIAAAQIECBAgQIAAAQIECBAgQIAAAQIECBAgQIAAAQIECBAgQIBAJSB8rKT9ECBAgAABAgQIECBAgAABAgQIECBAgAABAgQIECBAgAABAgQIECBAgAABAgQIECBAgAABAgQIECBAgAABAldA+HiJDAgQIECAAAECBAgQIECAAAECBAgQIECAAAECBAgQIECAAAECBAgQIECAAAECBAgQIECAAAECBAgQIECAAIFKQPhYSfshQIAAAQIECBAgQIAAAQIECBAgQIAAAQIECBAgQIAAAQIECBAgQIAAAQIECBAgQIAAAQIECBAgQIAAAQIEroDw8RIZECBAgAABAgQIECBAgAABAgQIECBAgAABAgQIECBAgAABAgQIECBAgAABAgQIECBAgAABAgQIECBAgAABApWA8LGS9kOAAAECBAgQIECAAAECBAgQIECAAAECBAgQIECAAAECBAgQIECAAAECBAgQIECAAAECBAgQIECAAAECBAhcAeHjJTIgQIAAAQIECBAgQIAAAQIECBAgQIAAAQIECBAgQIAAAQIECBAgQIAAAQIECBAgQIAAAQIECBAgQIAAAQIEKgHhYyXthwABAgQIECBAgAABAgQIECBAgAABAgQIECBAgAABAgQIECBAgAABAgQIECBAgAABAgQIECBAgAABAgQIELgCwsdLZECAAAECBAgQIECAAAECBAgQIECAAAECBAgQIECAAAECBAgQIECAAAECBAgQIECAAAECBAgQIECAAAECBAhUAsLHStoPAQIECBAgQIAAAQIECBAgQIAAAQIECBAgQIAAAQIECBAgQIAAAQIECBAgQIAAAQIECBAgQIAAAQIECBAgcAWEj5fIgAABAgQIECBAgAABAgQIECBAgAABAgQIECBAgAABAgQIECBAgAABAgQIECBAgAABAgQIECBAgAABAgQIEKgEhI+VtB8CBAgQIECAAAECBAgQIECAAAECBAgQIECAAAECBAgQIECAAAECBAgQIECAAAECBAgQIECAAAECBAgQIEDgCggfL5EBAQIECBAgQIAAAQIECBAgQIAAAQIECBAgQIAAAQIECBAgQIAAAQIECBAgQIAAAQIECBAgQIAAAQIECBAgUAkIHytpPwQIECBAgAABAgQIECBAgAABAgQIECBAgAABAgQIECBAgAABAgQIECBAgAABAgQIECBAgAABAgQIECBAgMAVED5eIgMCBAgQIECAAAECBAgQIECAAAECBAgQIECAAAECBAgQIECAAAECBAgQIECAAAECBAgQIECAAAECBAgQIECgEhA+VtJ+CBAgQIAAAQIECBAgQIAAAQIECBAgQIAAAQIECBAgQIAAAQIECBAgQIAAAQIECBAgQIAAAQIECBAgQIAAgSsgfLxEBgQIECBAgAABAgQIECBAgAABAgQIECBAgAABAgQIECBAgAABAgQIECBAgAABAgQIECBAgAABAgQIECBAgEAlIHyspP0QIECAAAECBAgQIECAAAECBAgQIECAAAECBAgQIECAAAECBAgQIECAAAECBAgQIECAAAECBAgQIECAAAECV0D4eIkMCBAgQIAAAQIECBAgQIAAAQIECBAgQIAAAQIECBAgQIAAAQIECBAgQIAAAQIECBAgQIAAAQIECBAgQIAAgUpA+FhJ+yFAgAABAgQIECBAgAABAgQIECBAgAABAgQIECBAgAABAgQIECBAgAABAgQIECBAgAABAgQIECBAgAABAgSugPDxEhkQIECAAAECBAgQIECAAAECBAgQIECAAAECBAgQIECAAAECBAgQIECAAAECBAgQIECAAAECBAgQIECAAAEClYDwsZL2Q4AAAQIECBAgQIAAAQIECBAgQIAAAQIECBAgQIAAAQIECBAgQIAAAQIECBAgQIAAAQIECBAgQIAAAQIECFwB4eMlMiBAgAABAgQIECBAgAABAgQIECBAgAABAgQIECBAgAABAgQIECBAgAABAgQIECBAgAABAgQIECBAgAABAgQqAeFjJe2HAAECBAgQIECAAAECBAgQIECAAAECBAgQIECAAAECBAgQIECAAAECBAgQIECAAAECBAgQIECAAAECBAgQuALCx0tkQIAAAQIECBAgQIAAAQIECBAgQIAAAQIECBAgQIAAAQIECBAgQIAAAQIECBAgQIAAAQIECBAgQIAAAQIECFQCwsdK2g8BAgQIECBAgAABAgQIECBAgAABAgQIECBAgAABAgQIECBAgAABAgQIECBAgAABAgQIECBAgAABAgQIECBwBYSPl8iAAAECBAgQIECAAAECBAgQIECAAAECBAgQIECAAAECBAgQIECAAAECBAgQIECAAAECBAgQIECAAAECBAgQqASEj5W0HwIECBAgQIAAAQIECBAgQIAAAQIECBAgQIAAAQIECBAgQIAAAQIECBAgQIAAAQIECBAgQIAAAQIECBAgQOAKCB8vkQEBAgQIECBAgAABAgQIECBAgAABAgQIECBAgAABAgQIECBAgAABAgQIECBAgAABAgQIECBAgAABAgQIECBQCQgfK2k/BAgQIECAAAECBAgQIECAAAECBAgQIECAAAECBAgQIECAAAECBAgQIECAAAECBAgQIECAAAECBAgQIECAwBUQPl4iAwIECBAgQIAAAQIECBAgQIAAAQIECBAgQIAAAQIECBAgQIAAAQIECBAgQIAAAQIECBAgQIAAAQIECBAgQKASED5W0n4IECBAgAABAgQIECBAgAABAgQIECBAgAABAgQIECBAgAABAgQIECBAgAABAgQIECBAgAABAgQIECBAgACBKyB8vEQGBAgQIECAAAECBAgQIECAAAECBAgQIECAAAECBAgQIECAAAECBAgQIECAAAECBAgQIECAAAECBAgQIECAQCUgfKyk/RAgQIAAAQIECBAgQIAAAQIECBAgQIAAAQIECBAgQIAAAQIECBAgQIAAAQIECBAgQIAAAQIECBAgQIAAAQJXQPh4iQwIECBAgAABAgQIECBAgAABAgQIECBAgAABAgQIfdfWawAAGrBJREFUECBAgAABAgQIECBAgAABAgQIECBAgAABAgQIECBAgACBSkD4WEn7IUCAAAECBAgQIECAAAECBAgQIECAAAECBAgQIECAAAECBAgQIECAAAECBAgQIECAAAECBAgQIECAAAECBK6A8PESGRAgQIAAAQIECBAgQIAAAQIECBAgQIAAAQIECBAgQIAAAQIECBAgQIAAAQIECBAgQIAAAQIECBAgQIAAAQKVgPCxkvZDgAABAgQIECBAgAABAgQIECBAgAABAgQIECBAgAABAgQIECBAgAABAgQIECBAgAABAgQIECBAgAABAgQIXAHh4yUyIECAAAECBAgQIECAAAECBAgQIECAAAECBAgQIECAAAECBAgQIECAAAECBAgQIECAAAECBAgQIECAAAECBCoB4WMl7YcAAQIECBAgQIAAAQIECBAgQIAAAQIECBAgQIAAAQIECBAgQIAAAQIECBAgQIAAAQIECBAgQIAAAQIECBC4AsLHS2RAgAABAgQIECBAgAABAgQIECBAgAABAgQIECBAgAABAgQIECBAgAABAgQIECBAgAABAgQIECBAgAABAgQIVALCx0raDwECBAgQIECAAAECBAgQIECAAAECBAgQIECAAAECBAgQIECAAAECBAgQIECAAAECBAgQIECAAAECBAgQIHAFhI+XyIAAAQIECBAgQIAAAQIECBAgQIAAAQIECBAgQIAAAQIECBAgQIAAAQIECBAgQIAAAQIECBAgQIAAAQIECBCoBISPlbQfAgQIECBAgAABAgQIECBAgAABAgQIECBAgAABAgQIECBAgAABAgQIECBAgAABAgQIECBAgAABAgQIECBA4AoIHy+RAQECBAgQIECAAAECBAgQIECAAAECBAgQIECAAAECBAgQIECAAAECBAgQIECAAAECBAgQIECAAAECBAgQIFAJCB8raT8ECBAgQIAAAQIECBAgQIAAAQIECBAgQIAAAQIECBAgQIAAAQIECBAgQIAAAQIECBAgQIAAAQIECBAgQIDAFRA+XiIDAgQIECBAgAABAgQIECBAgAABAgQIECBAgAABAgQIECBAgAABAgQIECBAgAABAgQIECBAgAABAgQIECBAoBIQPlbSfggQIECAAAECBAgQIECAAAECBAgQIECAAAECBAgQIECAAAECBAgQIECAAAECBAgQIECAAAECBAgQIECAAIErIHy8RAYECBAgQIAAAQIECBAgQIAAAQIECBAgQIAAAQIECBAgQIAAAQIECBAgQIAAAQIECBAgQIAAAQIECBAgQIBAJSB8rKT9ECBAgAABAgQIECBAgAABAgQIECBAgAABAgQIECBAgAABAgQIECBAgAABAgQIECBAgAABAgQIECBAgAABAldA+HiJDAgQIECAAAECBAgQIECAAAECBAgQIECAAAECBAgQIECAAAECBAgQIECAAAECBAgQIECAAAECBAgQIECAAIFKQPhYSfshQIAAAQIECBAgQIAAAQIECBAgQIAAAQIECBAgQIAAAQIECBAgQIAAAQIECBAgQIAAAQIECBAgQIAAAQIEroDw8RIZECBAgAABAgQIECBAgAABAgQIECBAgAABAgQIECBAgAABAgQIECBAgAABAgQIECBAgAABAgQIECBAgAABApWA8LGS9kOAAAECBAgQIECAAAECBAgQIECAAAECBAgQIECAAAECBAgQIECAAAECBAgQIECAAAECBAgQIECAAAECBAhcAeHjJTIgQIAAAQIECBAgQIAAAQIECBAgQIAAAQIECBAgQIAAAQIECBAgQIAAAQIECBAgQIAAAQIECBAgQIAAAQIEKgHhYyXthwABAgQIECBAgAABAgQIECBAgAABAgQIECBAgAABAgQIECBAgAABAgQIECBAgAABAgQIECBAgAABAgQIELgCwsdLZECAAAECBAgQIECAAAECBAgQIECAAAECBAgQIECAAAECBAgQIECAAAECBAgQIECAAAECBAgQIECAAAECBAhUAsLHStoPAQIECBAgQIAAAQIECBAgQIAAAQIECBAgQIAAAQIECBAgQIAAAQIECBAgQIAAAQIECBAgQIAAAQIECBAgcAWEj5fIgAABAgQIECBAgAABAgQIECBAgAABAgQIECBAgAABAgQIECBAgAABAgQIECBAgAABAgQIECBAgAABAgQIEKgEhI+VtB8CBAgQIECAAAECBAgQIECAAAECBAgQIECAAAECBAgQIECAAAECBAgQIECAAAECBAgQIECAAAECBAgQIEDgCggfL5EBAQIECBAgQIAAAQIECBAgQIAAAQIECBAgQIAAAQIECBAgQIAAAQIECBAgQIAAAQIECBAgQIAAAQIECBAgUAkIHytpPwQIECBAgAABAgQIECBAgAABAgQIECBAgAABAgQIECBAgAABAgQIECBAgAABAgQIECBAgAABAgQIECBAgMAVED5eIgMCBAgQIECAAAECBAgQIECAAAECBAgQIECAAAECBAgQIECAAAECBAgQIECAAAECBAgQIECAAAECBAgQIECgEhA+VtJ+CBAgQIAAAQIECBAgQIAAAQIECBAgQIAAAQIECBAgQIAAAQIECBAgQIAAAQIECBAgQIAAAQIECBAgQIAAgSsgfLxEBgQIECBAgAABAgQIECBAgAABAgQIECBAgAABAgQIECBAgAABAgQIECBAgAABAgQIECBAgAABAgQIECBAgEAlIHyspP0QIECAAAECBAgQIECAAAECBAgQIECAAAECBAgQIECAAAECBAgQIECAAAECBAgQIECAAAECBAgQIECAAAECV0D4eIkMCBAgQIAAAQIECBAgQIAAAQIECBAgQIAAAQIECBAgQIAAAQIECBAgQIAAAQIECBAgQIAAAQIECBAgQIAAgUpA+FhJ+yFAgAABAgQIECBAgAABAgQIECBAgAABAgQIECBAgAABAgQIECBAgAABAgQIECBAgAABAgQIECBAgAABAgSugPDxEhkQIECAAAECBAgQIECAAAECBAgQIECAAAECBAgQIECAAAECBAgQIECAAAECBAgQIECAAAECBAgQIECAAAEClYDwsZL2Q4AAAQIECBAgQIAAAQIECBAgQIAAAQIECBAgQIAAAQIECBAgQIAAAQIECBAgQIAAAQIECBAgQIAAAQIECFwB4eMlMiBAgAABAgQIECBAgAABAgQIECBAgAABAgQIECBAgAABAgQIECBAgAABAgQIECBAgAABAgQIECBAgAABAgQqAeFjJe2HAAECBAgQIECAAAECBAgQIECAAAECBAgQIECAAAECBAgQIECAAAECBAgQIECAAAECBAgQIECAAAECBAgQuALCx0tkQIAAAQIECBAgQIAAAQIECBAgQIAAAQIECBAgQIAAAQIECBAgQIAAAQIECBAgQIAAAQIECBAgQIAAAQIECFQCwsdK2g8BAgQIECBAgAABAgQIECBAgAABAgQIECBAgAABAgQIECBAgAABAgQIECBAgAABAgQIECBAgAABAgQIECBwBYSPl8iAAAECBAgQIECAAAECBAgQIECAAAECBAgQIECAAAECBAgQIECAAAECBAgQIECAAAECBAgQIECAAAECBAgQqASEj5W0HwIECBAgQIAAAQIECBAgQIAAAQIECBAgQIAAAQIECBAgQIAAAQIECBAgQIAAAQIECBAgQIAAAQIECBAgQOAKCB8vkQEBAgQIECBAgAABAgQIECBAgAABAgQIECBAgAABAgQIECBAgAABAgQIECBAgAABAgQIECBAgAABAgQIECBQCQgfK2k/BAgQIECAAAECBAgQIECAAAECBAgQIECAAAECBAgQIECAAAECBAgQIECAAAECBAgQIECAAAECBAgQIECAwBUQPl4iAwIECBAgQIAAAQIECBAgQIAAAQIECBAgQIAAAQIECBAgQIAAAQIECBAgQIAAAQIECBAgQIAAAQIECBAgQKASED5W0n4IECBAgAABAgQIECBAgAABAgQIECBAgAABAgQIECBAgAABAgQIECBAgAABAgQIECBAgAABAgQIECBAgACBKyB8vEQGBAgQIECAAAECBAgQIECAAAECBAgQIECAAAECBAgQIECAAAECBAgQIECAAAECBAgQIECAAAECBAgQIECAQCUgfKyk/RAgQIAAAQIECBAgQIAAAQIECBAgQIAAAQIECBAgQIAAAQIECBAgQIAAAQIECBAgQIAAAQIECBAgQIAAAQJXQPh4iQwIECBAgAABAgQIECBAgAABAgQIECBAgAABAgQIECBAgAABAgQIECBAgAABAgQIECBAgAABAgQIECBAgACBSkD4WEn7IUCAAAECBAgQIECAAAECBAgQIECAAAECBAgQIECAAAECBAgQIECAAAECBAgQIECAAAECBAgQIECAAAECBK6A8PESGRAgQIAAAQIECBAgQIAAAQIECBAgQIAAAQIECBAgQIAAAQIECBAgQIAAAQIECBAgQIAAAQIECBAgQIAAAQKVgPCxkvZDgAABAgQIECBAgAABAgQIECBAgAABAgQIECBAgAABAgQIECBAgAABAgQIECBAgAABAgQIECBAgAABAgQIXAHh4yUyIECAAAECBAgQIECAAAECBAgQIECAAAECBAgQIECAAAECBAgQIECAAAECBAgQIECAAAECBAgQIECAAAECBCoB4WMl7YcAAQIECBAgQIAAAQIECBAgQIAAAQIECBAgQIAAAQIECBAgQIAAAQIECBAgQIAAAQIECBAgQIAAAQIECBC4AsLHS2RAgAABAgQIECBAgAABAgQIECBAgAABAgQIECBAgAABAgQIECBAgAABAgQIECBAgAABAgQIECBAgAABAgQIVALCx0raDwECBAgQIECAAAECBAgQIECAAAECBAgQIECAAAECBAgQIECAAAECBAgQIECAAAECBAgQIECAAAECBAgQIHAFhI+XyIAAAQIECBAgQIAAAQIECBAgQIAAAQIECBAgQIAAAQIECBAgQIAAAQIECBAgQIAAAQIECBAgQIAAAQIECBCoBISPlbQfAgQIECBAgAABAgQIECBAgAABAgQIECBAgAABAgQIECBAgAABAgQIECBAgAABAgQIECBAgAABAgQIECBA4AoIHy+RAQECBAgQIECAAAECBAgQIECAAAECBAgQIECAAAECBAgQIECAAAECBAgQIECAAAECBAgQIECAAAECBAgQIFAJCB8raT8ECBAgQIAAAQIECBAgQIAAAQIECBAgQIAAAQIECBAgQIAAAQIECBAgQIAAAQIECBAgQIAAAQIECBAgQIDAFRA+XiIDAgQIECBAgAABAgQIECBAgAABAgQIECBAgAABAgQIECBAgAABAgQIECBAgAABAgQIECBAgAABAgQIECBAoBIQPlbSfggQIECAAAECBAgQIECAAAECBAgQIECAAAECBAgQIECAAAECBAgQIECAAAECBAgQIECAAAECBAgQIECAAIErIHy8RAYECBAgQIAAAQIECBAgQIAAAQIECBAgQIAAAQIECBAgQIAAAQIECBAgQIAAAQIECBAgQIAAAQIECBAgQIBAJSB8rKT9ECBAgAABAgQIECBAgAABAgQIECBAgAABAgQIECBAgAABAgQIECBAgAABAgQIECBAgAABAgQIECBAgAABAldA+HiJDAgQIECAAAECBAgQIECAAAECBAgQIECAAAECBAgQIECAAAECBAgQIECAAAECBAgQIECAAAECBAgQIECAAIFKQPhYSfshQIAAAQIECBAgQIAAAQIECBAgQIAAAQIECBAgQIAAAQIECBAgQIAAAQIECBAgQIAAAQIECBAgQIAAAQIEroDw8RIZECBAgAABAgQIECBAgAABAgQIECBAgAABAgQIECBAgAABAgQIECBAgAABAgQIECBAgAABAgQIECBAgAABApWA8LGS9kOAAAECBAgQIECAAAECBAgQIECAAAECBAgQIECAAAECBAgQIECAAAECBAgQIECAAAECBAgQIECAAAECBAhcAeHjJTIgQIAAAQIECBAgQIAAAQIECBAgQIAAAQIECBAgQIAAAQIECBAgQIAAAQIECBAgQIAAAQIECBAgQIAAAQIEKgHhYyXthwABAgQIECBAgAABAgQIECBAgAABAgQIECBAgAABAgQIECBAgAABAgQIECBAgAABAgQIECBAgAABAgQIELgCwsdLZECAAAECBAgQIECAAAECBAgQIECAAAECBAgQIECAAAECBAgQIECAAAECBAgQIECAAAECBAgQIECAAAECBAhUAsLHStoPAQIECBAgQIAAAQIECBAgQIAAAQIECBAgQIAAAQIECBAgQIAAAQIECBAgQIAAAQIECBAgQIAAAQIECBAgcAWEj5fIgAABAgQIECBAgAABAgQIECBAgAABAgQIECBAgAABAgQIECBAgAABAgQIECBAgAABAgQIECBAgAABAgQIEKgEhI+VtB8CBAgQIECAAAECBAgQIECAAAECBAgQIECAAAECBAgQIECAAAECBAgQIECAAAECBAgQIECAAAECBAgQIEDgCggfL5EBAQIECBAgQIAAAQIECBAgQIAAAQIECBAgQIAAAQIECBAgQIAAAQIECBAgQIAAAQIECBAgQIAAAQIECBAgUAkIHytpPwQIECBAgAABAgQIECBAgAABAgQIECBAgAABAgQIECBAgAABAgQIECBAgAABAgQIECBAgAABAgQIECBAgMAVED5eIgMCBAgQIECAAAECBAgQIECAAAECBAgQIECAAAECBAgQIECAAAECBAgQIECAAAECBAgQIECAAAECBAgQIECgEhA+VtJ+CBAgQIAAAQIECBAgQIAAAQIECBAgQIAAAQIECBAgQIAAAQIECBAgQIAAAQIECBAgQIAAAQIECBAgQIAAgSsgfLxEBgQIECBAgAABAgQIECBAgAABAgQIECBAgAABAgQIECBAgAABAgQIECBAgAABAgQIECBAgAABAgQIECBAgEAlIHyspP0QIECAAAECBAgQIECAAAECBAgQIECAAAECBAgQIECAAAECBAgQIECAAAECBAgQIECAAAECBAgQIECAAAECV0D4eIkMCBAgQIAAAQIECBAgQIAAAQIECBAgQIAAAQIECBAgQIAAAQIECBAgQIAAAQIECBAgQIAAAQIECBAgQIAAgUpA+FhJ+yFAgAABAgQIECBAgAABAgQIECBAgAABAgQIECBAgAABAgQIECBAgAABAgQIECBAgAABAgQIECBAgAABAgSugPDxEhkQIECAAAECBAgQIECAAAECBAgQIECAAAECBAgQIECAAAECBAgQIECAAAECBAgQIECAAAECBAgQIECAAAEClYDwsZL2Q4AAAQIECBAgQIAAAQIECBAgQIAAAQIECBAgQIAAAQIECBAgQIAAAQIECBAgQIAAAQIECBAgQIAAAQIECFwB4eMlMiBAgAABAgQIECBAgAABAgQIECBAgAABAgQIECBAgAABAgQIECBAgAABAgQIECBAgAABAgQIECBAgAABAgQqAeFjJe2HAAECBAgQIECAAAECBAgQIECAAAECBAgQIECAAAECBAgQIECAAAECBAgQIECAAAECBAgQIECAAAECBAgQuALCx0tkQIAAAQIECBAgQIAAAQIECBAgQIAAAQIECBAgQIAAAQIECBAgQIAAAQIECBAgQIAAAQIECBAgQIAAAQIECFQCwsdK2g8BAgQIECBAgAABAgQIECBAgAABAgQIECBAgAABAgQIECBAgAABAgQIECBAgAABAgQIECBAgAABAgQIECBwBYSPl8iAAAECBAgQIECAAAECBAgQIECAAAECBAgQIECAAAECBAgQIECAAAECBAgQIECAAAECBAgQIECAAAECBAgQqASEj5W0HwIECBAgQIAAAQIECBAgQIAAAQIECBAgQIAAAQIECBAgQIAAAQIECBAgQIAAAQIECBAgQIAAAQIECBAgQOAKCB8vkQEBAgQIECBAgAABAgQIECBAgAABAgQIECBAgAABAgQIECBAgAABAgQIECBAgAABAgQIECBAgAABAgQIECBQCQgfK2k/BAgQIECAAAECBAgQIECAAAECBAgQIECAAAECBAgQIECAAAECBAgQIECAAAECBAgQIECAAAECBAgQIECAwBUQPl4iAwIECBAgQIAAAQIECBAgQIAAAQIECBAgQIAAAQIECBAgQIAAAQIECBAgQIAAAQIECBAgQIAAAQIECBAgQKASED5W0n4IECBAgAABAgQIECBAgAABAgQIECBAgAABAgQIECBAgAABAgQIECBAgAABAgQIECBAgAABAgQIECBAgACBKyB8vEQGBAgQIECAAAECBAgQIECAAAECBAgQIECAAAECBAgQIECAAAECBAgQIECAAAECBAgQIECAAAECBAgQIECAQCUgfKyk/RAgQIAAAQIECKx9OzYBAABAGPb/157QzSm7IGQvAQIECBAgQIAAAQIECBAgQIAAAQIECBAgQIAAAQIECBAgQIAAAQIECBAgQIAAAQIECBAgkALCxyQyIECAAAECBAgQIECAAAECBAgQIECAAAECBAgQIECAAAECBAgQIECAAAECBAgQIECAAAECBAgQIECAAAECBF4CwseXtB8CBAgQIECAAAECBAgQIECAAAECBAgQIECAAAECBAgQIECAAAECBAgQIECAAAECBAgQIECAAAECBAgQIEAgBYSPSWRAgAABAgQIECBAgAABAgQIECBAgAABAgQIECBAgAABAgQIECBAgAABAgQIECBAgAABAgQIECBAgAABAgQIvASEjy9pPwQIECBAgAABAgQIECBAgAABAgQIECBAgAABAgQIECBAgAABAgQIECBAgAABAgQIECBAgAABAgQIECBAgEAKCB+TyIAAAQIECBAgQIAAAQIECBAgQIAAAQIECBAgQIAAAQIECBAgQIAAAQIECBAgQIAAAQIECBAgQIAAAQIECBB4CQgfX9J+CBAgQIAAAQIECBAgQIAAAQIECBAgQIAAAQIECBAgQIAAAQIECBAgQIAAAQIECBAgQIAAAQIECBAgQIAAgRQYhRkWXywyTK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64107" y="2356520"/>
            <a:ext cx="5790507" cy="4324876"/>
            <a:chOff x="264107" y="2356520"/>
            <a:chExt cx="5790507" cy="4324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107" y="3072937"/>
              <a:ext cx="5790507" cy="36084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61088" y="2356520"/>
              <a:ext cx="1117994" cy="529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8766" tIns="48766" rIns="48766" bIns="48766" numCol="1" spcCol="38100" rtlCol="0" anchor="t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tr-TR" sz="2800" dirty="0" smtClean="0">
                  <a:latin typeface="+mj-lt"/>
                  <a:ea typeface="+mj-ea"/>
                  <a:cs typeface="+mj-cs"/>
                  <a:sym typeface="Helvetica Neue"/>
                </a:rPr>
                <a:t>Sonuç</a:t>
              </a:r>
              <a:endPara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6132" y="2356520"/>
            <a:ext cx="6403836" cy="4325458"/>
            <a:chOff x="6306132" y="2356520"/>
            <a:chExt cx="6403836" cy="4325458"/>
          </a:xfrm>
        </p:grpSpPr>
        <p:pic>
          <p:nvPicPr>
            <p:cNvPr id="7170" name="Picture 2" descr="90 + PhD, Postdoc &amp; Faculty Positions in Netherlan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132" y="3081578"/>
              <a:ext cx="6403836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909779" y="2356520"/>
              <a:ext cx="1198144" cy="529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8766" tIns="48766" rIns="48766" bIns="48766" numCol="1" spcCol="38100" rtlCol="0" anchor="t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tr-TR" sz="2800" dirty="0" smtClean="0">
                  <a:latin typeface="+mj-lt"/>
                  <a:ea typeface="+mj-ea"/>
                  <a:cs typeface="+mj-cs"/>
                  <a:sym typeface="Helvetica Neue"/>
                </a:rPr>
                <a:t>Neden</a:t>
              </a:r>
              <a:endPara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552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83908"/>
              </p:ext>
            </p:extLst>
          </p:nvPr>
        </p:nvGraphicFramePr>
        <p:xfrm>
          <a:off x="1317824" y="3148608"/>
          <a:ext cx="10254044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3511">
                  <a:extLst>
                    <a:ext uri="{9D8B030D-6E8A-4147-A177-3AD203B41FA5}">
                      <a16:colId xmlns:a16="http://schemas.microsoft.com/office/drawing/2014/main" val="1103746635"/>
                    </a:ext>
                  </a:extLst>
                </a:gridCol>
                <a:gridCol w="2563511">
                  <a:extLst>
                    <a:ext uri="{9D8B030D-6E8A-4147-A177-3AD203B41FA5}">
                      <a16:colId xmlns:a16="http://schemas.microsoft.com/office/drawing/2014/main" val="788381341"/>
                    </a:ext>
                  </a:extLst>
                </a:gridCol>
                <a:gridCol w="2563511">
                  <a:extLst>
                    <a:ext uri="{9D8B030D-6E8A-4147-A177-3AD203B41FA5}">
                      <a16:colId xmlns:a16="http://schemas.microsoft.com/office/drawing/2014/main" val="1399521043"/>
                    </a:ext>
                  </a:extLst>
                </a:gridCol>
                <a:gridCol w="2563511">
                  <a:extLst>
                    <a:ext uri="{9D8B030D-6E8A-4147-A177-3AD203B41FA5}">
                      <a16:colId xmlns:a16="http://schemas.microsoft.com/office/drawing/2014/main" val="4121319478"/>
                    </a:ext>
                  </a:extLst>
                </a:gridCol>
              </a:tblGrid>
              <a:tr h="810090"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Pozisyon</a:t>
                      </a:r>
                      <a:endParaRPr lang="en-US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Üniversite</a:t>
                      </a:r>
                      <a:endParaRPr lang="en-US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Yayın Sayısı</a:t>
                      </a:r>
                      <a:endParaRPr lang="en-US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/>
                        <a:t>Yayın Kalitesi</a:t>
                      </a:r>
                      <a:endParaRPr lang="en-US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53124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pPr algn="l"/>
                      <a:r>
                        <a:rPr lang="tr-TR" sz="2200" dirty="0" smtClean="0"/>
                        <a:t>Doktora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861498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pPr algn="l"/>
                      <a:r>
                        <a:rPr lang="tr-TR" sz="2200" dirty="0" smtClean="0"/>
                        <a:t>Doktora Sonrası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70392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pPr algn="l"/>
                      <a:r>
                        <a:rPr lang="tr-TR" sz="2200" dirty="0" smtClean="0"/>
                        <a:t>Öğretim Üyesi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7962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69952" y="2199677"/>
            <a:ext cx="8208912" cy="467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/>
              </a:rPr>
              <a:t>Akademik Kariyer Basamakları ve Başvuru Değerlendirme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28" name="Picture 4" descr="https://static.stands4.com/images/symbol/1/2320_check-mark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16" y="4110838"/>
            <a:ext cx="50649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atic.stands4.com/images/symbol/1/2320_check-mark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5" y="4921712"/>
            <a:ext cx="50649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tatic.stands4.com/images/symbol/1/2320_check-mark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5732586"/>
            <a:ext cx="50649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tatic.stands4.com/images/symbol/1/2320_check-mark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04" y="4921712"/>
            <a:ext cx="50649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static.stands4.com/images/symbol/1/2320_check-mark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03" y="5732586"/>
            <a:ext cx="50649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static.stands4.com/images/symbol/1/2320_check-mark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02" y="5732586"/>
            <a:ext cx="50649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08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ÖK Araştırma Üniversiteleri ile Toplant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12" y="2428528"/>
            <a:ext cx="10264911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7327" y="1607633"/>
            <a:ext cx="4154082" cy="529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8766" tIns="48766" rIns="48766" bIns="48766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latin typeface="+mj-lt"/>
                <a:ea typeface="+mj-ea"/>
                <a:cs typeface="+mj-cs"/>
                <a:sym typeface="Helvetica Neue"/>
              </a:rPr>
              <a:t>Araştırma Üniversiteleri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07195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veri.erciyes.edu.tr/EditorUpload/Haberler/8372fc86-2122-4b7b-ae87-94690712c79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s://cdn.iuc.edu.tr/FileHandler2.ashx?f=arastirma-universiteleri-2022-yili-performans-siralamasi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0"/>
          <a:stretch/>
        </p:blipFill>
        <p:spPr bwMode="auto">
          <a:xfrm>
            <a:off x="741760" y="2572544"/>
            <a:ext cx="11620500" cy="53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51385" y="1564432"/>
            <a:ext cx="6289282" cy="529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8766" tIns="48766" rIns="48766" bIns="48766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latin typeface="+mj-lt"/>
                <a:ea typeface="+mj-ea"/>
                <a:cs typeface="+mj-cs"/>
                <a:sym typeface="Helvetica Neue"/>
              </a:rPr>
              <a:t>Araştırma Üniversiteleri Sıralamaları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ido.atauni.edu.tr/wp-content/uploads/2024/09/Screenshot-2024-09-26-at-11.23.56%E2%80%AFAM.pn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r="441"/>
          <a:stretch/>
        </p:blipFill>
        <p:spPr bwMode="auto">
          <a:xfrm>
            <a:off x="813768" y="1852464"/>
            <a:ext cx="11067246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3666" y="3220616"/>
            <a:ext cx="1656184" cy="360040"/>
          </a:xfrm>
          <a:prstGeom prst="rect">
            <a:avLst/>
          </a:prstGeom>
          <a:solidFill>
            <a:srgbClr val="FF0000">
              <a:alpha val="14902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1505" y="3241560"/>
            <a:ext cx="3816000" cy="467816"/>
          </a:xfrm>
          <a:prstGeom prst="rect">
            <a:avLst/>
          </a:prstGeom>
          <a:solidFill>
            <a:srgbClr val="FF0000">
              <a:alpha val="14902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defTabSz="1300480"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7966" y="6929116"/>
            <a:ext cx="3024336" cy="467816"/>
          </a:xfrm>
          <a:prstGeom prst="rect">
            <a:avLst/>
          </a:prstGeom>
          <a:solidFill>
            <a:srgbClr val="FF0000">
              <a:alpha val="14902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6" tIns="48766" rIns="48766" bIns="48766" numCol="1" spcCol="38100" rtlCol="0" anchor="ctr">
            <a:spAutoFit/>
          </a:bodyPr>
          <a:lstStyle/>
          <a:p>
            <a:pPr defTabSz="1300480"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AAEDA"/>
      </a:accent1>
      <a:accent2>
        <a:srgbClr val="66CAC5"/>
      </a:accent2>
      <a:accent3>
        <a:srgbClr val="ED6566"/>
      </a:accent3>
      <a:accent4>
        <a:srgbClr val="FEC444"/>
      </a:accent4>
      <a:accent5>
        <a:srgbClr val="C86DAA"/>
      </a:accent5>
      <a:accent6>
        <a:srgbClr val="92D05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AAEDA"/>
      </a:accent1>
      <a:accent2>
        <a:srgbClr val="66CAC5"/>
      </a:accent2>
      <a:accent3>
        <a:srgbClr val="ED6566"/>
      </a:accent3>
      <a:accent4>
        <a:srgbClr val="FEC444"/>
      </a:accent4>
      <a:accent5>
        <a:srgbClr val="C86DAA"/>
      </a:accent5>
      <a:accent6>
        <a:srgbClr val="92D05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55331</TotalTime>
  <Words>103</Words>
  <Application>Microsoft Office PowerPoint</Application>
  <PresentationFormat>Custom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Gill Sans</vt:lpstr>
      <vt:lpstr>Helvetica</vt:lpstr>
      <vt:lpstr>Helvetica Neue</vt:lpstr>
      <vt:lpstr>Raleway</vt:lpstr>
      <vt:lpstr>Roboto</vt:lpstr>
      <vt:lpstr>Trajan Pro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AlperBaba</dc:creator>
  <cp:lastModifiedBy>alper-baba</cp:lastModifiedBy>
  <cp:revision>528</cp:revision>
  <cp:lastPrinted>2023-01-23T10:35:30Z</cp:lastPrinted>
  <dcterms:modified xsi:type="dcterms:W3CDTF">2025-03-07T09:54:39Z</dcterms:modified>
</cp:coreProperties>
</file>