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6" r:id="rId2"/>
    <p:sldId id="2147480097" r:id="rId3"/>
    <p:sldId id="2145961811" r:id="rId4"/>
    <p:sldId id="2145961912" r:id="rId5"/>
    <p:sldId id="2147480100" r:id="rId6"/>
    <p:sldId id="2147480098" r:id="rId7"/>
    <p:sldId id="257" r:id="rId8"/>
    <p:sldId id="369" r:id="rId9"/>
    <p:sldId id="374" r:id="rId10"/>
    <p:sldId id="733" r:id="rId11"/>
    <p:sldId id="347" r:id="rId12"/>
    <p:sldId id="348" r:id="rId13"/>
    <p:sldId id="265" r:id="rId14"/>
    <p:sldId id="515" r:id="rId15"/>
    <p:sldId id="2147480096" r:id="rId16"/>
    <p:sldId id="2147480054" r:id="rId17"/>
    <p:sldId id="2147480082" r:id="rId18"/>
    <p:sldId id="2147480093" r:id="rId19"/>
    <p:sldId id="2147480060" r:id="rId20"/>
    <p:sldId id="2147480055" r:id="rId21"/>
    <p:sldId id="283" r:id="rId22"/>
    <p:sldId id="285" r:id="rId23"/>
    <p:sldId id="2147480061" r:id="rId24"/>
    <p:sldId id="258" r:id="rId25"/>
    <p:sldId id="391" r:id="rId26"/>
    <p:sldId id="2147377394" r:id="rId2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5497F1-C184-405F-993C-0DC43AC71170}" v="97" dt="2025-03-07T11:42:43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yram, Banu (ELS-AMS)" userId="21f32bc2-b818-4f11-93ee-d66f27f92d7a" providerId="ADAL" clId="{C35497F1-C184-405F-993C-0DC43AC71170}"/>
    <pc:docChg chg="undo custSel addSld delSld modSld sldOrd">
      <pc:chgData name="Bayram, Banu (ELS-AMS)" userId="21f32bc2-b818-4f11-93ee-d66f27f92d7a" providerId="ADAL" clId="{C35497F1-C184-405F-993C-0DC43AC71170}" dt="2025-03-07T11:46:42.959" v="899"/>
      <pc:docMkLst>
        <pc:docMk/>
      </pc:docMkLst>
      <pc:sldChg chg="new del">
        <pc:chgData name="Bayram, Banu (ELS-AMS)" userId="21f32bc2-b818-4f11-93ee-d66f27f92d7a" providerId="ADAL" clId="{C35497F1-C184-405F-993C-0DC43AC71170}" dt="2025-03-06T20:51:59.759" v="36" actId="47"/>
        <pc:sldMkLst>
          <pc:docMk/>
          <pc:sldMk cId="642118575" sldId="256"/>
        </pc:sldMkLst>
      </pc:sldChg>
      <pc:sldChg chg="add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725599872" sldId="257"/>
        </pc:sldMkLst>
      </pc:sldChg>
      <pc:sldChg chg="addSp delSp modSp add mod ord">
        <pc:chgData name="Bayram, Banu (ELS-AMS)" userId="21f32bc2-b818-4f11-93ee-d66f27f92d7a" providerId="ADAL" clId="{C35497F1-C184-405F-993C-0DC43AC71170}" dt="2025-03-07T11:42:47.366" v="889" actId="1076"/>
        <pc:sldMkLst>
          <pc:docMk/>
          <pc:sldMk cId="1149612394" sldId="257"/>
        </pc:sldMkLst>
        <pc:spChg chg="add mod">
          <ac:chgData name="Bayram, Banu (ELS-AMS)" userId="21f32bc2-b818-4f11-93ee-d66f27f92d7a" providerId="ADAL" clId="{C35497F1-C184-405F-993C-0DC43AC71170}" dt="2025-03-07T11:42:47.366" v="889" actId="1076"/>
          <ac:spMkLst>
            <pc:docMk/>
            <pc:sldMk cId="1149612394" sldId="257"/>
            <ac:spMk id="2" creationId="{66F43945-A506-8130-BD90-B2952AA4BC48}"/>
          </ac:spMkLst>
        </pc:spChg>
        <pc:spChg chg="del mod">
          <ac:chgData name="Bayram, Banu (ELS-AMS)" userId="21f32bc2-b818-4f11-93ee-d66f27f92d7a" providerId="ADAL" clId="{C35497F1-C184-405F-993C-0DC43AC71170}" dt="2025-03-07T07:51:59.322" v="535" actId="478"/>
          <ac:spMkLst>
            <pc:docMk/>
            <pc:sldMk cId="1149612394" sldId="257"/>
            <ac:spMk id="2" creationId="{C1C8F9FB-FC60-E58C-0160-FDEDFA02E03B}"/>
          </ac:spMkLst>
        </pc:spChg>
        <pc:spChg chg="del mod">
          <ac:chgData name="Bayram, Banu (ELS-AMS)" userId="21f32bc2-b818-4f11-93ee-d66f27f92d7a" providerId="ADAL" clId="{C35497F1-C184-405F-993C-0DC43AC71170}" dt="2025-03-07T07:51:56.997" v="534" actId="478"/>
          <ac:spMkLst>
            <pc:docMk/>
            <pc:sldMk cId="1149612394" sldId="257"/>
            <ac:spMk id="3" creationId="{00E71EA2-1A27-29A8-D09D-11D3C5D629C9}"/>
          </ac:spMkLst>
        </pc:spChg>
        <pc:spChg chg="add del mod">
          <ac:chgData name="Bayram, Banu (ELS-AMS)" userId="21f32bc2-b818-4f11-93ee-d66f27f92d7a" providerId="ADAL" clId="{C35497F1-C184-405F-993C-0DC43AC71170}" dt="2025-03-07T07:52:06.383" v="537" actId="478"/>
          <ac:spMkLst>
            <pc:docMk/>
            <pc:sldMk cId="1149612394" sldId="257"/>
            <ac:spMk id="6" creationId="{8DEF9C15-80BA-7C4C-AC65-5D2900619934}"/>
          </ac:spMkLst>
        </pc:spChg>
        <pc:spChg chg="add del mod">
          <ac:chgData name="Bayram, Banu (ELS-AMS)" userId="21f32bc2-b818-4f11-93ee-d66f27f92d7a" providerId="ADAL" clId="{C35497F1-C184-405F-993C-0DC43AC71170}" dt="2025-03-07T07:52:04.830" v="536" actId="478"/>
          <ac:spMkLst>
            <pc:docMk/>
            <pc:sldMk cId="1149612394" sldId="257"/>
            <ac:spMk id="8" creationId="{747E359C-9817-8E96-9DA7-8FB74A447D4A}"/>
          </ac:spMkLst>
        </pc:spChg>
        <pc:picChg chg="add del mod modCrop">
          <ac:chgData name="Bayram, Banu (ELS-AMS)" userId="21f32bc2-b818-4f11-93ee-d66f27f92d7a" providerId="ADAL" clId="{C35497F1-C184-405F-993C-0DC43AC71170}" dt="2025-03-06T21:13:27.324" v="414" actId="478"/>
          <ac:picMkLst>
            <pc:docMk/>
            <pc:sldMk cId="1149612394" sldId="257"/>
            <ac:picMk id="4" creationId="{09114AFA-8689-AFEB-9F61-A56E7171A389}"/>
          </ac:picMkLst>
        </pc:picChg>
        <pc:picChg chg="add del mod modCrop">
          <ac:chgData name="Bayram, Banu (ELS-AMS)" userId="21f32bc2-b818-4f11-93ee-d66f27f92d7a" providerId="ADAL" clId="{C35497F1-C184-405F-993C-0DC43AC71170}" dt="2025-03-07T08:30:04.623" v="682" actId="1076"/>
          <ac:picMkLst>
            <pc:docMk/>
            <pc:sldMk cId="1149612394" sldId="257"/>
            <ac:picMk id="5" creationId="{221229D4-8A39-E810-75D0-98A503D54DE9}"/>
          </ac:picMkLst>
        </pc:picChg>
      </pc:sldChg>
      <pc:sldChg chg="delSp modSp add mod">
        <pc:chgData name="Bayram, Banu (ELS-AMS)" userId="21f32bc2-b818-4f11-93ee-d66f27f92d7a" providerId="ADAL" clId="{C35497F1-C184-405F-993C-0DC43AC71170}" dt="2025-03-07T09:43:29.027" v="820" actId="1076"/>
        <pc:sldMkLst>
          <pc:docMk/>
          <pc:sldMk cId="212027219" sldId="258"/>
        </pc:sldMkLst>
        <pc:spChg chg="del">
          <ac:chgData name="Bayram, Banu (ELS-AMS)" userId="21f32bc2-b818-4f11-93ee-d66f27f92d7a" providerId="ADAL" clId="{C35497F1-C184-405F-993C-0DC43AC71170}" dt="2025-03-07T09:43:17.607" v="816" actId="478"/>
          <ac:spMkLst>
            <pc:docMk/>
            <pc:sldMk cId="212027219" sldId="258"/>
            <ac:spMk id="2" creationId="{F08FF2A5-5E67-F0FD-B019-FE0B7EC66D86}"/>
          </ac:spMkLst>
        </pc:spChg>
        <pc:spChg chg="del">
          <ac:chgData name="Bayram, Banu (ELS-AMS)" userId="21f32bc2-b818-4f11-93ee-d66f27f92d7a" providerId="ADAL" clId="{C35497F1-C184-405F-993C-0DC43AC71170}" dt="2025-03-07T09:43:16.024" v="815" actId="478"/>
          <ac:spMkLst>
            <pc:docMk/>
            <pc:sldMk cId="212027219" sldId="258"/>
            <ac:spMk id="3" creationId="{17C562F6-8E40-2261-2ABD-9505F7DA33A0}"/>
          </ac:spMkLst>
        </pc:spChg>
        <pc:picChg chg="mod modCrop">
          <ac:chgData name="Bayram, Banu (ELS-AMS)" userId="21f32bc2-b818-4f11-93ee-d66f27f92d7a" providerId="ADAL" clId="{C35497F1-C184-405F-993C-0DC43AC71170}" dt="2025-03-07T09:43:29.027" v="820" actId="1076"/>
          <ac:picMkLst>
            <pc:docMk/>
            <pc:sldMk cId="212027219" sldId="258"/>
            <ac:picMk id="9" creationId="{2EE723B5-BBE6-30C9-B4FF-79DFA672D104}"/>
          </ac:picMkLst>
        </pc:picChg>
      </pc:sldChg>
      <pc:sldChg chg="addSp delSp mod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1364057627" sldId="258"/>
        </pc:sldMkLst>
      </pc:sldChg>
      <pc:sldChg chg="add del ord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1693152423" sldId="258"/>
        </pc:sldMkLst>
      </pc:sldChg>
      <pc:sldChg chg="modSp add del mod ord">
        <pc:chgData name="Bayram, Banu (ELS-AMS)" userId="21f32bc2-b818-4f11-93ee-d66f27f92d7a" providerId="ADAL" clId="{C35497F1-C184-405F-993C-0DC43AC71170}" dt="2025-03-06T21:15:26.798" v="439" actId="2696"/>
        <pc:sldMkLst>
          <pc:docMk/>
          <pc:sldMk cId="2366497898" sldId="258"/>
        </pc:sldMkLst>
        <pc:picChg chg="mod">
          <ac:chgData name="Bayram, Banu (ELS-AMS)" userId="21f32bc2-b818-4f11-93ee-d66f27f92d7a" providerId="ADAL" clId="{C35497F1-C184-405F-993C-0DC43AC71170}" dt="2025-03-06T21:13:30.387" v="415" actId="1076"/>
          <ac:picMkLst>
            <pc:docMk/>
            <pc:sldMk cId="2366497898" sldId="258"/>
            <ac:picMk id="9" creationId="{2EE723B5-BBE6-30C9-B4FF-79DFA672D104}"/>
          </ac:picMkLst>
        </pc:picChg>
      </pc:sldChg>
      <pc:sldChg chg="add del">
        <pc:chgData name="Bayram, Banu (ELS-AMS)" userId="21f32bc2-b818-4f11-93ee-d66f27f92d7a" providerId="ADAL" clId="{C35497F1-C184-405F-993C-0DC43AC71170}" dt="2025-03-06T21:09:36.742" v="263" actId="47"/>
        <pc:sldMkLst>
          <pc:docMk/>
          <pc:sldMk cId="3649958889" sldId="259"/>
        </pc:sldMkLst>
      </pc:sldChg>
      <pc:sldChg chg="add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3739675059" sldId="259"/>
        </pc:sldMkLst>
      </pc:sldChg>
      <pc:sldChg chg="add del">
        <pc:chgData name="Bayram, Banu (ELS-AMS)" userId="21f32bc2-b818-4f11-93ee-d66f27f92d7a" providerId="ADAL" clId="{C35497F1-C184-405F-993C-0DC43AC71170}" dt="2025-03-06T21:09:26.325" v="261" actId="47"/>
        <pc:sldMkLst>
          <pc:docMk/>
          <pc:sldMk cId="2178983559" sldId="260"/>
        </pc:sldMkLst>
      </pc:sldChg>
      <pc:sldChg chg="add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2659953686" sldId="260"/>
        </pc:sldMkLst>
      </pc:sldChg>
      <pc:sldChg chg="add del">
        <pc:chgData name="Bayram, Banu (ELS-AMS)" userId="21f32bc2-b818-4f11-93ee-d66f27f92d7a" providerId="ADAL" clId="{C35497F1-C184-405F-993C-0DC43AC71170}" dt="2025-03-06T21:09:33.316" v="262" actId="47"/>
        <pc:sldMkLst>
          <pc:docMk/>
          <pc:sldMk cId="3099603630" sldId="261"/>
        </pc:sldMkLst>
      </pc:sldChg>
      <pc:sldChg chg="add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3246094309" sldId="261"/>
        </pc:sldMkLst>
      </pc:sldChg>
      <pc:sldChg chg="addSp del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484949079" sldId="262"/>
        </pc:sldMkLst>
      </pc:sldChg>
      <pc:sldChg chg="add del">
        <pc:chgData name="Bayram, Banu (ELS-AMS)" userId="21f32bc2-b818-4f11-93ee-d66f27f92d7a" providerId="ADAL" clId="{C35497F1-C184-405F-993C-0DC43AC71170}" dt="2025-03-06T21:09:39.192" v="264" actId="47"/>
        <pc:sldMkLst>
          <pc:docMk/>
          <pc:sldMk cId="1254257518" sldId="262"/>
        </pc:sldMkLst>
      </pc:sldChg>
      <pc:sldChg chg="addSp del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1794145341" sldId="263"/>
        </pc:sldMkLst>
      </pc:sldChg>
      <pc:sldChg chg="add del">
        <pc:chgData name="Bayram, Banu (ELS-AMS)" userId="21f32bc2-b818-4f11-93ee-d66f27f92d7a" providerId="ADAL" clId="{C35497F1-C184-405F-993C-0DC43AC71170}" dt="2025-03-06T21:09:20.137" v="260" actId="47"/>
        <pc:sldMkLst>
          <pc:docMk/>
          <pc:sldMk cId="2278141238" sldId="263"/>
        </pc:sldMkLst>
      </pc:sldChg>
      <pc:sldChg chg="addSp new del mod">
        <pc:chgData name="Bayram, Banu (ELS-AMS)" userId="21f32bc2-b818-4f11-93ee-d66f27f92d7a" providerId="ADAL" clId="{C35497F1-C184-405F-993C-0DC43AC71170}" dt="2025-03-06T21:06:05.641" v="253" actId="2696"/>
        <pc:sldMkLst>
          <pc:docMk/>
          <pc:sldMk cId="1121869139" sldId="264"/>
        </pc:sldMkLst>
      </pc:sldChg>
      <pc:sldChg chg="add del">
        <pc:chgData name="Bayram, Banu (ELS-AMS)" userId="21f32bc2-b818-4f11-93ee-d66f27f92d7a" providerId="ADAL" clId="{C35497F1-C184-405F-993C-0DC43AC71170}" dt="2025-03-06T21:09:05.504" v="259" actId="47"/>
        <pc:sldMkLst>
          <pc:docMk/>
          <pc:sldMk cId="3247963305" sldId="264"/>
        </pc:sldMkLst>
      </pc:sldChg>
      <pc:sldChg chg="delSp modSp add mod ord">
        <pc:chgData name="Bayram, Banu (ELS-AMS)" userId="21f32bc2-b818-4f11-93ee-d66f27f92d7a" providerId="ADAL" clId="{C35497F1-C184-405F-993C-0DC43AC71170}" dt="2025-03-07T11:20:21.886" v="862"/>
        <pc:sldMkLst>
          <pc:docMk/>
          <pc:sldMk cId="3429942340" sldId="265"/>
        </pc:sldMkLst>
        <pc:spChg chg="del mod">
          <ac:chgData name="Bayram, Banu (ELS-AMS)" userId="21f32bc2-b818-4f11-93ee-d66f27f92d7a" providerId="ADAL" clId="{C35497F1-C184-405F-993C-0DC43AC71170}" dt="2025-03-07T07:59:09.349" v="574" actId="478"/>
          <ac:spMkLst>
            <pc:docMk/>
            <pc:sldMk cId="3429942340" sldId="265"/>
            <ac:spMk id="2" creationId="{17725336-95B1-3155-E7A4-8B0EF9D63D7E}"/>
          </ac:spMkLst>
        </pc:spChg>
        <pc:spChg chg="mod">
          <ac:chgData name="Bayram, Banu (ELS-AMS)" userId="21f32bc2-b818-4f11-93ee-d66f27f92d7a" providerId="ADAL" clId="{C35497F1-C184-405F-993C-0DC43AC71170}" dt="2025-03-07T08:50:45.465" v="759" actId="1076"/>
          <ac:spMkLst>
            <pc:docMk/>
            <pc:sldMk cId="3429942340" sldId="265"/>
            <ac:spMk id="3" creationId="{C200C901-4F4A-81DF-854F-DCD1AE2388D7}"/>
          </ac:spMkLst>
        </pc:spChg>
        <pc:spChg chg="del mod">
          <ac:chgData name="Bayram, Banu (ELS-AMS)" userId="21f32bc2-b818-4f11-93ee-d66f27f92d7a" providerId="ADAL" clId="{C35497F1-C184-405F-993C-0DC43AC71170}" dt="2025-03-07T07:59:11.503" v="575" actId="478"/>
          <ac:spMkLst>
            <pc:docMk/>
            <pc:sldMk cId="3429942340" sldId="265"/>
            <ac:spMk id="12" creationId="{D6254F8F-8473-9A82-4F4E-BA5206D0BDBD}"/>
          </ac:spMkLst>
        </pc:spChg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0" sldId="283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3241977988" sldId="283"/>
        </pc:sldMkLst>
      </pc:sldChg>
      <pc:sldChg chg="add ord">
        <pc:chgData name="Bayram, Banu (ELS-AMS)" userId="21f32bc2-b818-4f11-93ee-d66f27f92d7a" providerId="ADAL" clId="{C35497F1-C184-405F-993C-0DC43AC71170}" dt="2025-03-07T08:06:59.693" v="604"/>
        <pc:sldMkLst>
          <pc:docMk/>
          <pc:sldMk cId="3631987915" sldId="283"/>
        </pc:sldMkLst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0" sldId="285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2010474070" sldId="285"/>
        </pc:sldMkLst>
      </pc:sldChg>
      <pc:sldChg chg="add">
        <pc:chgData name="Bayram, Banu (ELS-AMS)" userId="21f32bc2-b818-4f11-93ee-d66f27f92d7a" providerId="ADAL" clId="{C35497F1-C184-405F-993C-0DC43AC71170}" dt="2025-03-07T08:05:41.477" v="598"/>
        <pc:sldMkLst>
          <pc:docMk/>
          <pc:sldMk cId="2061205168" sldId="285"/>
        </pc:sldMkLst>
      </pc:sldChg>
      <pc:sldChg chg="addSp delSp modSp add mod">
        <pc:chgData name="Bayram, Banu (ELS-AMS)" userId="21f32bc2-b818-4f11-93ee-d66f27f92d7a" providerId="ADAL" clId="{C35497F1-C184-405F-993C-0DC43AC71170}" dt="2025-03-07T10:32:43.926" v="838" actId="1076"/>
        <pc:sldMkLst>
          <pc:docMk/>
          <pc:sldMk cId="1615413713" sldId="296"/>
        </pc:sldMkLst>
        <pc:spChg chg="add mod">
          <ac:chgData name="Bayram, Banu (ELS-AMS)" userId="21f32bc2-b818-4f11-93ee-d66f27f92d7a" providerId="ADAL" clId="{C35497F1-C184-405F-993C-0DC43AC71170}" dt="2025-03-07T10:32:43.926" v="838" actId="1076"/>
          <ac:spMkLst>
            <pc:docMk/>
            <pc:sldMk cId="1615413713" sldId="296"/>
            <ac:spMk id="2" creationId="{89F7C171-70DE-C7AD-B8E5-4E5CB404253B}"/>
          </ac:spMkLst>
        </pc:spChg>
        <pc:spChg chg="del">
          <ac:chgData name="Bayram, Banu (ELS-AMS)" userId="21f32bc2-b818-4f11-93ee-d66f27f92d7a" providerId="ADAL" clId="{C35497F1-C184-405F-993C-0DC43AC71170}" dt="2025-03-06T20:57:48.336" v="203" actId="478"/>
          <ac:spMkLst>
            <pc:docMk/>
            <pc:sldMk cId="1615413713" sldId="296"/>
            <ac:spMk id="5" creationId="{2782008F-0628-E4D0-AB3D-57E70CD7614D}"/>
          </ac:spMkLst>
        </pc:spChg>
        <pc:spChg chg="add del mod">
          <ac:chgData name="Bayram, Banu (ELS-AMS)" userId="21f32bc2-b818-4f11-93ee-d66f27f92d7a" providerId="ADAL" clId="{C35497F1-C184-405F-993C-0DC43AC71170}" dt="2025-03-07T10:32:28.525" v="836" actId="21"/>
          <ac:spMkLst>
            <pc:docMk/>
            <pc:sldMk cId="1615413713" sldId="296"/>
            <ac:spMk id="8" creationId="{89F7C171-70DE-C7AD-B8E5-4E5CB404253B}"/>
          </ac:spMkLst>
        </pc:spChg>
        <pc:spChg chg="mod">
          <ac:chgData name="Bayram, Banu (ELS-AMS)" userId="21f32bc2-b818-4f11-93ee-d66f27f92d7a" providerId="ADAL" clId="{C35497F1-C184-405F-993C-0DC43AC71170}" dt="2025-03-06T21:17:45.645" v="448" actId="1076"/>
          <ac:spMkLst>
            <pc:docMk/>
            <pc:sldMk cId="1615413713" sldId="296"/>
            <ac:spMk id="12" creationId="{00000000-0000-0000-0000-000000000000}"/>
          </ac:spMkLst>
        </pc:spChg>
      </pc:sldChg>
      <pc:sldChg chg="addSp delSp modSp del mod">
        <pc:chgData name="Bayram, Banu (ELS-AMS)" userId="21f32bc2-b818-4f11-93ee-d66f27f92d7a" providerId="ADAL" clId="{C35497F1-C184-405F-993C-0DC43AC71170}" dt="2025-03-07T09:35:59.606" v="763" actId="47"/>
        <pc:sldMkLst>
          <pc:docMk/>
          <pc:sldMk cId="1263578375" sldId="333"/>
        </pc:sldMkLst>
        <pc:spChg chg="mod">
          <ac:chgData name="Bayram, Banu (ELS-AMS)" userId="21f32bc2-b818-4f11-93ee-d66f27f92d7a" providerId="ADAL" clId="{C35497F1-C184-405F-993C-0DC43AC71170}" dt="2025-03-06T21:40:12.123" v="527" actId="1076"/>
          <ac:spMkLst>
            <pc:docMk/>
            <pc:sldMk cId="1263578375" sldId="333"/>
            <ac:spMk id="3" creationId="{00000000-0000-0000-0000-000000000000}"/>
          </ac:spMkLst>
        </pc:spChg>
        <pc:spChg chg="del">
          <ac:chgData name="Bayram, Banu (ELS-AMS)" userId="21f32bc2-b818-4f11-93ee-d66f27f92d7a" providerId="ADAL" clId="{C35497F1-C184-405F-993C-0DC43AC71170}" dt="2025-03-06T21:39:45.091" v="519" actId="478"/>
          <ac:spMkLst>
            <pc:docMk/>
            <pc:sldMk cId="1263578375" sldId="333"/>
            <ac:spMk id="6" creationId="{00000000-0000-0000-0000-000000000000}"/>
          </ac:spMkLst>
        </pc:spChg>
        <pc:spChg chg="del">
          <ac:chgData name="Bayram, Banu (ELS-AMS)" userId="21f32bc2-b818-4f11-93ee-d66f27f92d7a" providerId="ADAL" clId="{C35497F1-C184-405F-993C-0DC43AC71170}" dt="2025-03-06T21:39:52.848" v="521" actId="478"/>
          <ac:spMkLst>
            <pc:docMk/>
            <pc:sldMk cId="1263578375" sldId="333"/>
            <ac:spMk id="7" creationId="{00000000-0000-0000-0000-000000000000}"/>
          </ac:spMkLst>
        </pc:spChg>
        <pc:spChg chg="add del mod">
          <ac:chgData name="Bayram, Banu (ELS-AMS)" userId="21f32bc2-b818-4f11-93ee-d66f27f92d7a" providerId="ADAL" clId="{C35497F1-C184-405F-993C-0DC43AC71170}" dt="2025-03-07T09:13:19.040" v="760" actId="21"/>
          <ac:spMkLst>
            <pc:docMk/>
            <pc:sldMk cId="1263578375" sldId="333"/>
            <ac:spMk id="8" creationId="{89F7C171-70DE-C7AD-B8E5-4E5CB404253B}"/>
          </ac:spMkLst>
        </pc:spChg>
        <pc:spChg chg="add del mod">
          <ac:chgData name="Bayram, Banu (ELS-AMS)" userId="21f32bc2-b818-4f11-93ee-d66f27f92d7a" providerId="ADAL" clId="{C35497F1-C184-405F-993C-0DC43AC71170}" dt="2025-03-06T21:39:49.850" v="520" actId="478"/>
          <ac:spMkLst>
            <pc:docMk/>
            <pc:sldMk cId="1263578375" sldId="333"/>
            <ac:spMk id="10" creationId="{DD1F6688-2B60-6CF1-A5CE-E2EC3B6AA360}"/>
          </ac:spMkLst>
        </pc:spChg>
        <pc:spChg chg="add del mod">
          <ac:chgData name="Bayram, Banu (ELS-AMS)" userId="21f32bc2-b818-4f11-93ee-d66f27f92d7a" providerId="ADAL" clId="{C35497F1-C184-405F-993C-0DC43AC71170}" dt="2025-03-06T21:39:58.384" v="523" actId="478"/>
          <ac:spMkLst>
            <pc:docMk/>
            <pc:sldMk cId="1263578375" sldId="333"/>
            <ac:spMk id="12" creationId="{F8BA801E-0696-32A4-26F6-6E190EA50830}"/>
          </ac:spMkLst>
        </pc:spChg>
        <pc:picChg chg="mod">
          <ac:chgData name="Bayram, Banu (ELS-AMS)" userId="21f32bc2-b818-4f11-93ee-d66f27f92d7a" providerId="ADAL" clId="{C35497F1-C184-405F-993C-0DC43AC71170}" dt="2025-03-06T21:39:41.213" v="518" actId="1076"/>
          <ac:picMkLst>
            <pc:docMk/>
            <pc:sldMk cId="1263578375" sldId="333"/>
            <ac:picMk id="5" creationId="{00000000-0000-0000-0000-000000000000}"/>
          </ac:picMkLst>
        </pc:picChg>
      </pc:sldChg>
      <pc:sldChg chg="del">
        <pc:chgData name="Bayram, Banu (ELS-AMS)" userId="21f32bc2-b818-4f11-93ee-d66f27f92d7a" providerId="ADAL" clId="{C35497F1-C184-405F-993C-0DC43AC71170}" dt="2025-03-07T09:39:35.037" v="779" actId="47"/>
        <pc:sldMkLst>
          <pc:docMk/>
          <pc:sldMk cId="3885760736" sldId="335"/>
        </pc:sldMkLst>
      </pc:sldChg>
      <pc:sldChg chg="del">
        <pc:chgData name="Bayram, Banu (ELS-AMS)" userId="21f32bc2-b818-4f11-93ee-d66f27f92d7a" providerId="ADAL" clId="{C35497F1-C184-405F-993C-0DC43AC71170}" dt="2025-03-07T09:39:37.282" v="780" actId="47"/>
        <pc:sldMkLst>
          <pc:docMk/>
          <pc:sldMk cId="2558998655" sldId="336"/>
        </pc:sldMkLst>
      </pc:sldChg>
      <pc:sldChg chg="del">
        <pc:chgData name="Bayram, Banu (ELS-AMS)" userId="21f32bc2-b818-4f11-93ee-d66f27f92d7a" providerId="ADAL" clId="{C35497F1-C184-405F-993C-0DC43AC71170}" dt="2025-03-07T09:39:44.692" v="782" actId="47"/>
        <pc:sldMkLst>
          <pc:docMk/>
          <pc:sldMk cId="1162790719" sldId="337"/>
        </pc:sldMkLst>
      </pc:sldChg>
      <pc:sldChg chg="del">
        <pc:chgData name="Bayram, Banu (ELS-AMS)" userId="21f32bc2-b818-4f11-93ee-d66f27f92d7a" providerId="ADAL" clId="{C35497F1-C184-405F-993C-0DC43AC71170}" dt="2025-03-07T09:39:46.073" v="783" actId="47"/>
        <pc:sldMkLst>
          <pc:docMk/>
          <pc:sldMk cId="1178115278" sldId="338"/>
        </pc:sldMkLst>
      </pc:sldChg>
      <pc:sldChg chg="del">
        <pc:chgData name="Bayram, Banu (ELS-AMS)" userId="21f32bc2-b818-4f11-93ee-d66f27f92d7a" providerId="ADAL" clId="{C35497F1-C184-405F-993C-0DC43AC71170}" dt="2025-03-07T09:39:48.181" v="784" actId="47"/>
        <pc:sldMkLst>
          <pc:docMk/>
          <pc:sldMk cId="2065958610" sldId="339"/>
        </pc:sldMkLst>
      </pc:sldChg>
      <pc:sldChg chg="del">
        <pc:chgData name="Bayram, Banu (ELS-AMS)" userId="21f32bc2-b818-4f11-93ee-d66f27f92d7a" providerId="ADAL" clId="{C35497F1-C184-405F-993C-0DC43AC71170}" dt="2025-03-07T09:39:49.955" v="785" actId="47"/>
        <pc:sldMkLst>
          <pc:docMk/>
          <pc:sldMk cId="3147155529" sldId="341"/>
        </pc:sldMkLst>
      </pc:sldChg>
      <pc:sldChg chg="del">
        <pc:chgData name="Bayram, Banu (ELS-AMS)" userId="21f32bc2-b818-4f11-93ee-d66f27f92d7a" providerId="ADAL" clId="{C35497F1-C184-405F-993C-0DC43AC71170}" dt="2025-03-07T09:39:58.166" v="788" actId="47"/>
        <pc:sldMkLst>
          <pc:docMk/>
          <pc:sldMk cId="4061839934" sldId="345"/>
        </pc:sldMkLst>
      </pc:sldChg>
      <pc:sldChg chg="add del">
        <pc:chgData name="Bayram, Banu (ELS-AMS)" userId="21f32bc2-b818-4f11-93ee-d66f27f92d7a" providerId="ADAL" clId="{C35497F1-C184-405F-993C-0DC43AC71170}" dt="2025-03-07T09:42:39.694" v="814" actId="47"/>
        <pc:sldMkLst>
          <pc:docMk/>
          <pc:sldMk cId="1520831633" sldId="346"/>
        </pc:sldMkLst>
      </pc:sldChg>
      <pc:sldChg chg="add ord">
        <pc:chgData name="Bayram, Banu (ELS-AMS)" userId="21f32bc2-b818-4f11-93ee-d66f27f92d7a" providerId="ADAL" clId="{C35497F1-C184-405F-993C-0DC43AC71170}" dt="2025-03-07T11:46:41.301" v="897"/>
        <pc:sldMkLst>
          <pc:docMk/>
          <pc:sldMk cId="23361532" sldId="347"/>
        </pc:sldMkLst>
      </pc:sldChg>
      <pc:sldChg chg="addSp modSp add del mod">
        <pc:chgData name="Bayram, Banu (ELS-AMS)" userId="21f32bc2-b818-4f11-93ee-d66f27f92d7a" providerId="ADAL" clId="{C35497F1-C184-405F-993C-0DC43AC71170}" dt="2025-03-07T11:20:29.234" v="863" actId="2696"/>
        <pc:sldMkLst>
          <pc:docMk/>
          <pc:sldMk cId="889708143" sldId="347"/>
        </pc:sldMkLst>
        <pc:spChg chg="add mod">
          <ac:chgData name="Bayram, Banu (ELS-AMS)" userId="21f32bc2-b818-4f11-93ee-d66f27f92d7a" providerId="ADAL" clId="{C35497F1-C184-405F-993C-0DC43AC71170}" dt="2025-03-07T10:05:03.909" v="835" actId="20577"/>
          <ac:spMkLst>
            <pc:docMk/>
            <pc:sldMk cId="889708143" sldId="347"/>
            <ac:spMk id="3" creationId="{06F06FCD-4245-5A29-6B5A-2E0099910996}"/>
          </ac:spMkLst>
        </pc:spChg>
      </pc:sldChg>
      <pc:sldChg chg="del">
        <pc:chgData name="Bayram, Banu (ELS-AMS)" userId="21f32bc2-b818-4f11-93ee-d66f27f92d7a" providerId="ADAL" clId="{C35497F1-C184-405F-993C-0DC43AC71170}" dt="2025-03-07T09:45:29.216" v="824" actId="2696"/>
        <pc:sldMkLst>
          <pc:docMk/>
          <pc:sldMk cId="1436601880" sldId="347"/>
        </pc:sldMkLst>
      </pc:sldChg>
      <pc:sldChg chg="add del">
        <pc:chgData name="Bayram, Banu (ELS-AMS)" userId="21f32bc2-b818-4f11-93ee-d66f27f92d7a" providerId="ADAL" clId="{C35497F1-C184-405F-993C-0DC43AC71170}" dt="2025-03-07T11:20:29.234" v="863" actId="2696"/>
        <pc:sldMkLst>
          <pc:docMk/>
          <pc:sldMk cId="1936339064" sldId="348"/>
        </pc:sldMkLst>
      </pc:sldChg>
      <pc:sldChg chg="add del">
        <pc:chgData name="Bayram, Banu (ELS-AMS)" userId="21f32bc2-b818-4f11-93ee-d66f27f92d7a" providerId="ADAL" clId="{C35497F1-C184-405F-993C-0DC43AC71170}" dt="2025-03-07T09:45:29.216" v="824" actId="2696"/>
        <pc:sldMkLst>
          <pc:docMk/>
          <pc:sldMk cId="2854698258" sldId="348"/>
        </pc:sldMkLst>
      </pc:sldChg>
      <pc:sldChg chg="add ord">
        <pc:chgData name="Bayram, Banu (ELS-AMS)" userId="21f32bc2-b818-4f11-93ee-d66f27f92d7a" providerId="ADAL" clId="{C35497F1-C184-405F-993C-0DC43AC71170}" dt="2025-03-07T11:46:42.959" v="899"/>
        <pc:sldMkLst>
          <pc:docMk/>
          <pc:sldMk cId="3202939004" sldId="348"/>
        </pc:sldMkLst>
      </pc:sldChg>
      <pc:sldChg chg="del">
        <pc:chgData name="Bayram, Banu (ELS-AMS)" userId="21f32bc2-b818-4f11-93ee-d66f27f92d7a" providerId="ADAL" clId="{C35497F1-C184-405F-993C-0DC43AC71170}" dt="2025-03-07T09:39:51.712" v="786" actId="47"/>
        <pc:sldMkLst>
          <pc:docMk/>
          <pc:sldMk cId="1291134470" sldId="349"/>
        </pc:sldMkLst>
      </pc:sldChg>
      <pc:sldChg chg="del">
        <pc:chgData name="Bayram, Banu (ELS-AMS)" userId="21f32bc2-b818-4f11-93ee-d66f27f92d7a" providerId="ADAL" clId="{C35497F1-C184-405F-993C-0DC43AC71170}" dt="2025-03-07T09:39:56.609" v="787" actId="47"/>
        <pc:sldMkLst>
          <pc:docMk/>
          <pc:sldMk cId="112341263" sldId="350"/>
        </pc:sldMkLst>
      </pc:sldChg>
      <pc:sldChg chg="del">
        <pc:chgData name="Bayram, Banu (ELS-AMS)" userId="21f32bc2-b818-4f11-93ee-d66f27f92d7a" providerId="ADAL" clId="{C35497F1-C184-405F-993C-0DC43AC71170}" dt="2025-03-07T09:40:22.867" v="789" actId="47"/>
        <pc:sldMkLst>
          <pc:docMk/>
          <pc:sldMk cId="2134340393" sldId="351"/>
        </pc:sldMkLst>
      </pc:sldChg>
      <pc:sldChg chg="add del">
        <pc:chgData name="Bayram, Banu (ELS-AMS)" userId="21f32bc2-b818-4f11-93ee-d66f27f92d7a" providerId="ADAL" clId="{C35497F1-C184-405F-993C-0DC43AC71170}" dt="2025-03-07T09:47:21.012" v="826" actId="47"/>
        <pc:sldMkLst>
          <pc:docMk/>
          <pc:sldMk cId="1161903613" sldId="352"/>
        </pc:sldMkLst>
      </pc:sldChg>
      <pc:sldChg chg="add del">
        <pc:chgData name="Bayram, Banu (ELS-AMS)" userId="21f32bc2-b818-4f11-93ee-d66f27f92d7a" providerId="ADAL" clId="{C35497F1-C184-405F-993C-0DC43AC71170}" dt="2025-03-07T09:41:19.891" v="797" actId="47"/>
        <pc:sldMkLst>
          <pc:docMk/>
          <pc:sldMk cId="400177749" sldId="353"/>
        </pc:sldMkLst>
      </pc:sldChg>
      <pc:sldChg chg="modSp del mod">
        <pc:chgData name="Bayram, Banu (ELS-AMS)" userId="21f32bc2-b818-4f11-93ee-d66f27f92d7a" providerId="ADAL" clId="{C35497F1-C184-405F-993C-0DC43AC71170}" dt="2025-03-07T09:47:38.001" v="827" actId="47"/>
        <pc:sldMkLst>
          <pc:docMk/>
          <pc:sldMk cId="1964117841" sldId="354"/>
        </pc:sldMkLst>
        <pc:spChg chg="mod">
          <ac:chgData name="Bayram, Banu (ELS-AMS)" userId="21f32bc2-b818-4f11-93ee-d66f27f92d7a" providerId="ADAL" clId="{C35497F1-C184-405F-993C-0DC43AC71170}" dt="2025-03-06T21:36:22.906" v="512" actId="27636"/>
          <ac:spMkLst>
            <pc:docMk/>
            <pc:sldMk cId="1964117841" sldId="354"/>
            <ac:spMk id="2" creationId="{00000000-0000-0000-0000-000000000000}"/>
          </ac:spMkLst>
        </pc:spChg>
      </pc:sldChg>
      <pc:sldChg chg="del">
        <pc:chgData name="Bayram, Banu (ELS-AMS)" userId="21f32bc2-b818-4f11-93ee-d66f27f92d7a" providerId="ADAL" clId="{C35497F1-C184-405F-993C-0DC43AC71170}" dt="2025-03-07T09:41:37.778" v="798" actId="47"/>
        <pc:sldMkLst>
          <pc:docMk/>
          <pc:sldMk cId="2701152640" sldId="355"/>
        </pc:sldMkLst>
      </pc:sldChg>
      <pc:sldChg chg="del">
        <pc:chgData name="Bayram, Banu (ELS-AMS)" userId="21f32bc2-b818-4f11-93ee-d66f27f92d7a" providerId="ADAL" clId="{C35497F1-C184-405F-993C-0DC43AC71170}" dt="2025-03-07T09:48:42.410" v="828" actId="47"/>
        <pc:sldMkLst>
          <pc:docMk/>
          <pc:sldMk cId="3829934323" sldId="356"/>
        </pc:sldMkLst>
      </pc:sldChg>
      <pc:sldChg chg="del">
        <pc:chgData name="Bayram, Banu (ELS-AMS)" userId="21f32bc2-b818-4f11-93ee-d66f27f92d7a" providerId="ADAL" clId="{C35497F1-C184-405F-993C-0DC43AC71170}" dt="2025-03-07T09:48:42.410" v="828" actId="47"/>
        <pc:sldMkLst>
          <pc:docMk/>
          <pc:sldMk cId="1215801328" sldId="357"/>
        </pc:sldMkLst>
      </pc:sldChg>
      <pc:sldChg chg="del">
        <pc:chgData name="Bayram, Banu (ELS-AMS)" userId="21f32bc2-b818-4f11-93ee-d66f27f92d7a" providerId="ADAL" clId="{C35497F1-C184-405F-993C-0DC43AC71170}" dt="2025-03-07T09:41:08.239" v="794" actId="47"/>
        <pc:sldMkLst>
          <pc:docMk/>
          <pc:sldMk cId="3767523582" sldId="358"/>
        </pc:sldMkLst>
      </pc:sldChg>
      <pc:sldChg chg="modSp del mod">
        <pc:chgData name="Bayram, Banu (ELS-AMS)" userId="21f32bc2-b818-4f11-93ee-d66f27f92d7a" providerId="ADAL" clId="{C35497F1-C184-405F-993C-0DC43AC71170}" dt="2025-03-07T09:48:42.410" v="828" actId="47"/>
        <pc:sldMkLst>
          <pc:docMk/>
          <pc:sldMk cId="4225879742" sldId="359"/>
        </pc:sldMkLst>
        <pc:spChg chg="mod">
          <ac:chgData name="Bayram, Banu (ELS-AMS)" userId="21f32bc2-b818-4f11-93ee-d66f27f92d7a" providerId="ADAL" clId="{C35497F1-C184-405F-993C-0DC43AC71170}" dt="2025-03-06T21:36:22.922" v="513" actId="27636"/>
          <ac:spMkLst>
            <pc:docMk/>
            <pc:sldMk cId="4225879742" sldId="359"/>
            <ac:spMk id="2" creationId="{00000000-0000-0000-0000-000000000000}"/>
          </ac:spMkLst>
        </pc:spChg>
      </pc:sldChg>
      <pc:sldChg chg="del">
        <pc:chgData name="Bayram, Banu (ELS-AMS)" userId="21f32bc2-b818-4f11-93ee-d66f27f92d7a" providerId="ADAL" clId="{C35497F1-C184-405F-993C-0DC43AC71170}" dt="2025-03-07T09:48:42.410" v="828" actId="47"/>
        <pc:sldMkLst>
          <pc:docMk/>
          <pc:sldMk cId="3349499003" sldId="360"/>
        </pc:sldMkLst>
      </pc:sldChg>
      <pc:sldChg chg="del">
        <pc:chgData name="Bayram, Banu (ELS-AMS)" userId="21f32bc2-b818-4f11-93ee-d66f27f92d7a" providerId="ADAL" clId="{C35497F1-C184-405F-993C-0DC43AC71170}" dt="2025-03-07T09:48:42.410" v="828" actId="47"/>
        <pc:sldMkLst>
          <pc:docMk/>
          <pc:sldMk cId="2143873379" sldId="361"/>
        </pc:sldMkLst>
      </pc:sldChg>
      <pc:sldChg chg="del">
        <pc:chgData name="Bayram, Banu (ELS-AMS)" userId="21f32bc2-b818-4f11-93ee-d66f27f92d7a" providerId="ADAL" clId="{C35497F1-C184-405F-993C-0DC43AC71170}" dt="2025-03-07T09:38:41.228" v="778" actId="47"/>
        <pc:sldMkLst>
          <pc:docMk/>
          <pc:sldMk cId="545922571" sldId="362"/>
        </pc:sldMkLst>
      </pc:sldChg>
      <pc:sldChg chg="del ord">
        <pc:chgData name="Bayram, Banu (ELS-AMS)" userId="21f32bc2-b818-4f11-93ee-d66f27f92d7a" providerId="ADAL" clId="{C35497F1-C184-405F-993C-0DC43AC71170}" dt="2025-03-07T09:42:04.301" v="800" actId="47"/>
        <pc:sldMkLst>
          <pc:docMk/>
          <pc:sldMk cId="202531258" sldId="363"/>
        </pc:sldMkLst>
      </pc:sldChg>
      <pc:sldChg chg="del">
        <pc:chgData name="Bayram, Banu (ELS-AMS)" userId="21f32bc2-b818-4f11-93ee-d66f27f92d7a" providerId="ADAL" clId="{C35497F1-C184-405F-993C-0DC43AC71170}" dt="2025-03-07T09:42:12.200" v="803" actId="47"/>
        <pc:sldMkLst>
          <pc:docMk/>
          <pc:sldMk cId="2705228897" sldId="364"/>
        </pc:sldMkLst>
      </pc:sldChg>
      <pc:sldChg chg="del">
        <pc:chgData name="Bayram, Banu (ELS-AMS)" userId="21f32bc2-b818-4f11-93ee-d66f27f92d7a" providerId="ADAL" clId="{C35497F1-C184-405F-993C-0DC43AC71170}" dt="2025-03-07T09:39:39.138" v="781" actId="47"/>
        <pc:sldMkLst>
          <pc:docMk/>
          <pc:sldMk cId="641015973" sldId="365"/>
        </pc:sldMkLst>
      </pc:sldChg>
      <pc:sldChg chg="del ord">
        <pc:chgData name="Bayram, Banu (ELS-AMS)" userId="21f32bc2-b818-4f11-93ee-d66f27f92d7a" providerId="ADAL" clId="{C35497F1-C184-405F-993C-0DC43AC71170}" dt="2025-03-07T09:42:01.437" v="799" actId="47"/>
        <pc:sldMkLst>
          <pc:docMk/>
          <pc:sldMk cId="394387443" sldId="366"/>
        </pc:sldMkLst>
      </pc:sldChg>
      <pc:sldChg chg="del">
        <pc:chgData name="Bayram, Banu (ELS-AMS)" userId="21f32bc2-b818-4f11-93ee-d66f27f92d7a" providerId="ADAL" clId="{C35497F1-C184-405F-993C-0DC43AC71170}" dt="2025-03-07T09:42:06.607" v="801" actId="47"/>
        <pc:sldMkLst>
          <pc:docMk/>
          <pc:sldMk cId="3320617210" sldId="367"/>
        </pc:sldMkLst>
      </pc:sldChg>
      <pc:sldChg chg="del">
        <pc:chgData name="Bayram, Banu (ELS-AMS)" userId="21f32bc2-b818-4f11-93ee-d66f27f92d7a" providerId="ADAL" clId="{C35497F1-C184-405F-993C-0DC43AC71170}" dt="2025-03-07T09:44:19.284" v="821" actId="2696"/>
        <pc:sldMkLst>
          <pc:docMk/>
          <pc:sldMk cId="1133612019" sldId="369"/>
        </pc:sldMkLst>
      </pc:sldChg>
      <pc:sldChg chg="modSp add mod">
        <pc:chgData name="Bayram, Banu (ELS-AMS)" userId="21f32bc2-b818-4f11-93ee-d66f27f92d7a" providerId="ADAL" clId="{C35497F1-C184-405F-993C-0DC43AC71170}" dt="2025-03-07T11:44:54.557" v="895" actId="1076"/>
        <pc:sldMkLst>
          <pc:docMk/>
          <pc:sldMk cId="1607964564" sldId="369"/>
        </pc:sldMkLst>
        <pc:spChg chg="mod">
          <ac:chgData name="Bayram, Banu (ELS-AMS)" userId="21f32bc2-b818-4f11-93ee-d66f27f92d7a" providerId="ADAL" clId="{C35497F1-C184-405F-993C-0DC43AC71170}" dt="2025-03-07T11:44:54.557" v="895" actId="1076"/>
          <ac:spMkLst>
            <pc:docMk/>
            <pc:sldMk cId="1607964564" sldId="369"/>
            <ac:spMk id="2" creationId="{2DDB44DE-8337-40EF-985E-A47AE9DD7553}"/>
          </ac:spMkLst>
        </pc:spChg>
      </pc:sldChg>
      <pc:sldChg chg="del">
        <pc:chgData name="Bayram, Banu (ELS-AMS)" userId="21f32bc2-b818-4f11-93ee-d66f27f92d7a" providerId="ADAL" clId="{C35497F1-C184-405F-993C-0DC43AC71170}" dt="2025-03-07T09:42:07.945" v="802" actId="47"/>
        <pc:sldMkLst>
          <pc:docMk/>
          <pc:sldMk cId="3641750884" sldId="370"/>
        </pc:sldMkLst>
      </pc:sldChg>
      <pc:sldChg chg="del">
        <pc:chgData name="Bayram, Banu (ELS-AMS)" userId="21f32bc2-b818-4f11-93ee-d66f27f92d7a" providerId="ADAL" clId="{C35497F1-C184-405F-993C-0DC43AC71170}" dt="2025-03-07T09:42:13.535" v="804" actId="47"/>
        <pc:sldMkLst>
          <pc:docMk/>
          <pc:sldMk cId="525031686" sldId="371"/>
        </pc:sldMkLst>
      </pc:sldChg>
      <pc:sldChg chg="del">
        <pc:chgData name="Bayram, Banu (ELS-AMS)" userId="21f32bc2-b818-4f11-93ee-d66f27f92d7a" providerId="ADAL" clId="{C35497F1-C184-405F-993C-0DC43AC71170}" dt="2025-03-07T09:42:17.020" v="807" actId="47"/>
        <pc:sldMkLst>
          <pc:docMk/>
          <pc:sldMk cId="1158653863" sldId="372"/>
        </pc:sldMkLst>
      </pc:sldChg>
      <pc:sldChg chg="del">
        <pc:chgData name="Bayram, Banu (ELS-AMS)" userId="21f32bc2-b818-4f11-93ee-d66f27f92d7a" providerId="ADAL" clId="{C35497F1-C184-405F-993C-0DC43AC71170}" dt="2025-03-07T09:42:26.118" v="811" actId="47"/>
        <pc:sldMkLst>
          <pc:docMk/>
          <pc:sldMk cId="569599509" sldId="373"/>
        </pc:sldMkLst>
      </pc:sldChg>
      <pc:sldChg chg="modSp del mod">
        <pc:chgData name="Bayram, Banu (ELS-AMS)" userId="21f32bc2-b818-4f11-93ee-d66f27f92d7a" providerId="ADAL" clId="{C35497F1-C184-405F-993C-0DC43AC71170}" dt="2025-03-07T09:44:19.284" v="821" actId="2696"/>
        <pc:sldMkLst>
          <pc:docMk/>
          <pc:sldMk cId="2226169250" sldId="374"/>
        </pc:sldMkLst>
        <pc:spChg chg="mod">
          <ac:chgData name="Bayram, Banu (ELS-AMS)" userId="21f32bc2-b818-4f11-93ee-d66f27f92d7a" providerId="ADAL" clId="{C35497F1-C184-405F-993C-0DC43AC71170}" dt="2025-03-06T21:36:22.859" v="511" actId="27636"/>
          <ac:spMkLst>
            <pc:docMk/>
            <pc:sldMk cId="2226169250" sldId="374"/>
            <ac:spMk id="2" creationId="{3568FC3D-96C4-4CF6-AD6D-CBA8AD342991}"/>
          </ac:spMkLst>
        </pc:spChg>
      </pc:sldChg>
      <pc:sldChg chg="modSp add mod">
        <pc:chgData name="Bayram, Banu (ELS-AMS)" userId="21f32bc2-b818-4f11-93ee-d66f27f92d7a" providerId="ADAL" clId="{C35497F1-C184-405F-993C-0DC43AC71170}" dt="2025-03-07T09:45:10.546" v="823" actId="20577"/>
        <pc:sldMkLst>
          <pc:docMk/>
          <pc:sldMk cId="4262022297" sldId="374"/>
        </pc:sldMkLst>
        <pc:spChg chg="mod">
          <ac:chgData name="Bayram, Banu (ELS-AMS)" userId="21f32bc2-b818-4f11-93ee-d66f27f92d7a" providerId="ADAL" clId="{C35497F1-C184-405F-993C-0DC43AC71170}" dt="2025-03-07T09:45:10.546" v="823" actId="20577"/>
          <ac:spMkLst>
            <pc:docMk/>
            <pc:sldMk cId="4262022297" sldId="374"/>
            <ac:spMk id="2" creationId="{3568FC3D-96C4-4CF6-AD6D-CBA8AD342991}"/>
          </ac:spMkLst>
        </pc:spChg>
      </pc:sldChg>
      <pc:sldChg chg="del">
        <pc:chgData name="Bayram, Banu (ELS-AMS)" userId="21f32bc2-b818-4f11-93ee-d66f27f92d7a" providerId="ADAL" clId="{C35497F1-C184-405F-993C-0DC43AC71170}" dt="2025-03-07T09:38:39.626" v="777" actId="47"/>
        <pc:sldMkLst>
          <pc:docMk/>
          <pc:sldMk cId="921072877" sldId="375"/>
        </pc:sldMkLst>
      </pc:sldChg>
      <pc:sldChg chg="del">
        <pc:chgData name="Bayram, Banu (ELS-AMS)" userId="21f32bc2-b818-4f11-93ee-d66f27f92d7a" providerId="ADAL" clId="{C35497F1-C184-405F-993C-0DC43AC71170}" dt="2025-03-07T09:38:37.882" v="776" actId="47"/>
        <pc:sldMkLst>
          <pc:docMk/>
          <pc:sldMk cId="3012809159" sldId="376"/>
        </pc:sldMkLst>
      </pc:sldChg>
      <pc:sldChg chg="del">
        <pc:chgData name="Bayram, Banu (ELS-AMS)" userId="21f32bc2-b818-4f11-93ee-d66f27f92d7a" providerId="ADAL" clId="{C35497F1-C184-405F-993C-0DC43AC71170}" dt="2025-03-07T09:38:36.392" v="775" actId="47"/>
        <pc:sldMkLst>
          <pc:docMk/>
          <pc:sldMk cId="2722314231" sldId="377"/>
        </pc:sldMkLst>
      </pc:sldChg>
      <pc:sldChg chg="del">
        <pc:chgData name="Bayram, Banu (ELS-AMS)" userId="21f32bc2-b818-4f11-93ee-d66f27f92d7a" providerId="ADAL" clId="{C35497F1-C184-405F-993C-0DC43AC71170}" dt="2025-03-07T09:38:34.948" v="774" actId="47"/>
        <pc:sldMkLst>
          <pc:docMk/>
          <pc:sldMk cId="1257159909" sldId="378"/>
        </pc:sldMkLst>
      </pc:sldChg>
      <pc:sldChg chg="del">
        <pc:chgData name="Bayram, Banu (ELS-AMS)" userId="21f32bc2-b818-4f11-93ee-d66f27f92d7a" providerId="ADAL" clId="{C35497F1-C184-405F-993C-0DC43AC71170}" dt="2025-03-07T09:38:33.696" v="773" actId="47"/>
        <pc:sldMkLst>
          <pc:docMk/>
          <pc:sldMk cId="3798926632" sldId="379"/>
        </pc:sldMkLst>
      </pc:sldChg>
      <pc:sldChg chg="del">
        <pc:chgData name="Bayram, Banu (ELS-AMS)" userId="21f32bc2-b818-4f11-93ee-d66f27f92d7a" providerId="ADAL" clId="{C35497F1-C184-405F-993C-0DC43AC71170}" dt="2025-03-07T09:38:31.884" v="772" actId="47"/>
        <pc:sldMkLst>
          <pc:docMk/>
          <pc:sldMk cId="1298376321" sldId="380"/>
        </pc:sldMkLst>
      </pc:sldChg>
      <pc:sldChg chg="del">
        <pc:chgData name="Bayram, Banu (ELS-AMS)" userId="21f32bc2-b818-4f11-93ee-d66f27f92d7a" providerId="ADAL" clId="{C35497F1-C184-405F-993C-0DC43AC71170}" dt="2025-03-07T09:38:30.500" v="771" actId="47"/>
        <pc:sldMkLst>
          <pc:docMk/>
          <pc:sldMk cId="303658187" sldId="381"/>
        </pc:sldMkLst>
      </pc:sldChg>
      <pc:sldChg chg="add del">
        <pc:chgData name="Bayram, Banu (ELS-AMS)" userId="21f32bc2-b818-4f11-93ee-d66f27f92d7a" providerId="ADAL" clId="{C35497F1-C184-405F-993C-0DC43AC71170}" dt="2025-03-07T09:38:29.227" v="770" actId="47"/>
        <pc:sldMkLst>
          <pc:docMk/>
          <pc:sldMk cId="3766279289" sldId="383"/>
        </pc:sldMkLst>
      </pc:sldChg>
      <pc:sldChg chg="del">
        <pc:chgData name="Bayram, Banu (ELS-AMS)" userId="21f32bc2-b818-4f11-93ee-d66f27f92d7a" providerId="ADAL" clId="{C35497F1-C184-405F-993C-0DC43AC71170}" dt="2025-03-07T09:37:21.300" v="765" actId="47"/>
        <pc:sldMkLst>
          <pc:docMk/>
          <pc:sldMk cId="1825844363" sldId="385"/>
        </pc:sldMkLst>
      </pc:sldChg>
      <pc:sldChg chg="del">
        <pc:chgData name="Bayram, Banu (ELS-AMS)" userId="21f32bc2-b818-4f11-93ee-d66f27f92d7a" providerId="ADAL" clId="{C35497F1-C184-405F-993C-0DC43AC71170}" dt="2025-03-07T09:42:14.586" v="805" actId="47"/>
        <pc:sldMkLst>
          <pc:docMk/>
          <pc:sldMk cId="449725734" sldId="386"/>
        </pc:sldMkLst>
      </pc:sldChg>
      <pc:sldChg chg="del">
        <pc:chgData name="Bayram, Banu (ELS-AMS)" userId="21f32bc2-b818-4f11-93ee-d66f27f92d7a" providerId="ADAL" clId="{C35497F1-C184-405F-993C-0DC43AC71170}" dt="2025-03-07T09:42:15.811" v="806" actId="47"/>
        <pc:sldMkLst>
          <pc:docMk/>
          <pc:sldMk cId="742691149" sldId="387"/>
        </pc:sldMkLst>
      </pc:sldChg>
      <pc:sldChg chg="del">
        <pc:chgData name="Bayram, Banu (ELS-AMS)" userId="21f32bc2-b818-4f11-93ee-d66f27f92d7a" providerId="ADAL" clId="{C35497F1-C184-405F-993C-0DC43AC71170}" dt="2025-03-07T09:42:19.076" v="808" actId="47"/>
        <pc:sldMkLst>
          <pc:docMk/>
          <pc:sldMk cId="3719901932" sldId="388"/>
        </pc:sldMkLst>
      </pc:sldChg>
      <pc:sldChg chg="del">
        <pc:chgData name="Bayram, Banu (ELS-AMS)" userId="21f32bc2-b818-4f11-93ee-d66f27f92d7a" providerId="ADAL" clId="{C35497F1-C184-405F-993C-0DC43AC71170}" dt="2025-03-07T09:42:20.310" v="809" actId="47"/>
        <pc:sldMkLst>
          <pc:docMk/>
          <pc:sldMk cId="2949867110" sldId="389"/>
        </pc:sldMkLst>
      </pc:sldChg>
      <pc:sldChg chg="del">
        <pc:chgData name="Bayram, Banu (ELS-AMS)" userId="21f32bc2-b818-4f11-93ee-d66f27f92d7a" providerId="ADAL" clId="{C35497F1-C184-405F-993C-0DC43AC71170}" dt="2025-03-07T09:42:24.133" v="810" actId="47"/>
        <pc:sldMkLst>
          <pc:docMk/>
          <pc:sldMk cId="2432067587" sldId="390"/>
        </pc:sldMkLst>
      </pc:sldChg>
      <pc:sldChg chg="modSp add del mod">
        <pc:chgData name="Bayram, Banu (ELS-AMS)" userId="21f32bc2-b818-4f11-93ee-d66f27f92d7a" providerId="ADAL" clId="{C35497F1-C184-405F-993C-0DC43AC71170}" dt="2025-03-07T09:38:24.797" v="768" actId="47"/>
        <pc:sldMkLst>
          <pc:docMk/>
          <pc:sldMk cId="3468384528" sldId="391"/>
        </pc:sldMkLst>
        <pc:spChg chg="mod">
          <ac:chgData name="Bayram, Banu (ELS-AMS)" userId="21f32bc2-b818-4f11-93ee-d66f27f92d7a" providerId="ADAL" clId="{C35497F1-C184-405F-993C-0DC43AC71170}" dt="2025-03-06T21:36:22.955" v="514" actId="27636"/>
          <ac:spMkLst>
            <pc:docMk/>
            <pc:sldMk cId="3468384528" sldId="391"/>
            <ac:spMk id="2" creationId="{26C1D421-CA2A-415A-8D66-FD8B856F556C}"/>
          </ac:spMkLst>
        </pc:spChg>
      </pc:sldChg>
      <pc:sldChg chg="add del ord">
        <pc:chgData name="Bayram, Banu (ELS-AMS)" userId="21f32bc2-b818-4f11-93ee-d66f27f92d7a" providerId="ADAL" clId="{C35497F1-C184-405F-993C-0DC43AC71170}" dt="2025-03-06T21:24:30.481" v="506" actId="47"/>
        <pc:sldMkLst>
          <pc:docMk/>
          <pc:sldMk cId="1216947844" sldId="456"/>
        </pc:sldMkLst>
      </pc:sldChg>
      <pc:sldChg chg="addSp delSp modSp add mod">
        <pc:chgData name="Bayram, Banu (ELS-AMS)" userId="21f32bc2-b818-4f11-93ee-d66f27f92d7a" providerId="ADAL" clId="{C35497F1-C184-405F-993C-0DC43AC71170}" dt="2025-03-07T08:30:37.029" v="684" actId="1076"/>
        <pc:sldMkLst>
          <pc:docMk/>
          <pc:sldMk cId="3478421404" sldId="515"/>
        </pc:sldMkLst>
        <pc:spChg chg="del">
          <ac:chgData name="Bayram, Banu (ELS-AMS)" userId="21f32bc2-b818-4f11-93ee-d66f27f92d7a" providerId="ADAL" clId="{C35497F1-C184-405F-993C-0DC43AC71170}" dt="2025-03-07T08:04:41.067" v="593" actId="478"/>
          <ac:spMkLst>
            <pc:docMk/>
            <pc:sldMk cId="3478421404" sldId="515"/>
            <ac:spMk id="4" creationId="{99112AA7-1A86-E3A7-D2BD-65F45E217613}"/>
          </ac:spMkLst>
        </pc:spChg>
        <pc:spChg chg="mod">
          <ac:chgData name="Bayram, Banu (ELS-AMS)" userId="21f32bc2-b818-4f11-93ee-d66f27f92d7a" providerId="ADAL" clId="{C35497F1-C184-405F-993C-0DC43AC71170}" dt="2025-03-07T08:30:37.029" v="684" actId="1076"/>
          <ac:spMkLst>
            <pc:docMk/>
            <pc:sldMk cId="3478421404" sldId="515"/>
            <ac:spMk id="7" creationId="{50991745-0B24-F520-D774-8EA438F8E56E}"/>
          </ac:spMkLst>
        </pc:spChg>
        <pc:spChg chg="add del mod">
          <ac:chgData name="Bayram, Banu (ELS-AMS)" userId="21f32bc2-b818-4f11-93ee-d66f27f92d7a" providerId="ADAL" clId="{C35497F1-C184-405F-993C-0DC43AC71170}" dt="2025-03-07T08:04:50.599" v="596" actId="1076"/>
          <ac:spMkLst>
            <pc:docMk/>
            <pc:sldMk cId="3478421404" sldId="515"/>
            <ac:spMk id="9" creationId="{7DFDC81E-F366-F35C-FD61-DD021EC55CB4}"/>
          </ac:spMkLst>
        </pc:spChg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527241011" sldId="627"/>
        </pc:sldMkLst>
      </pc:sldChg>
      <pc:sldChg chg="modSp add del mod">
        <pc:chgData name="Bayram, Banu (ELS-AMS)" userId="21f32bc2-b818-4f11-93ee-d66f27f92d7a" providerId="ADAL" clId="{C35497F1-C184-405F-993C-0DC43AC71170}" dt="2025-03-07T08:48:26.789" v="756" actId="47"/>
        <pc:sldMkLst>
          <pc:docMk/>
          <pc:sldMk cId="609392770" sldId="627"/>
        </pc:sldMkLst>
        <pc:spChg chg="mod">
          <ac:chgData name="Bayram, Banu (ELS-AMS)" userId="21f32bc2-b818-4f11-93ee-d66f27f92d7a" providerId="ADAL" clId="{C35497F1-C184-405F-993C-0DC43AC71170}" dt="2025-03-07T08:47:48.760" v="753" actId="1076"/>
          <ac:spMkLst>
            <pc:docMk/>
            <pc:sldMk cId="609392770" sldId="627"/>
            <ac:spMk id="15" creationId="{392B5A93-93BC-519A-5F6A-10DB04FE88EA}"/>
          </ac:spMkLst>
        </pc:spChg>
      </pc:sldChg>
      <pc:sldChg chg="modSp add del mod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2596142114" sldId="627"/>
        </pc:sldMkLst>
        <pc:spChg chg="mod">
          <ac:chgData name="Bayram, Banu (ELS-AMS)" userId="21f32bc2-b818-4f11-93ee-d66f27f92d7a" providerId="ADAL" clId="{C35497F1-C184-405F-993C-0DC43AC71170}" dt="2025-03-06T20:06:28.683" v="33" actId="27636"/>
          <ac:spMkLst>
            <pc:docMk/>
            <pc:sldMk cId="2596142114" sldId="627"/>
            <ac:spMk id="2" creationId="{34B8FE85-C4D9-49EB-A0AC-53502A34D2CF}"/>
          </ac:spMkLst>
        </pc:spChg>
        <pc:spChg chg="mod">
          <ac:chgData name="Bayram, Banu (ELS-AMS)" userId="21f32bc2-b818-4f11-93ee-d66f27f92d7a" providerId="ADAL" clId="{C35497F1-C184-405F-993C-0DC43AC71170}" dt="2025-03-06T20:06:28.697" v="34" actId="27636"/>
          <ac:spMkLst>
            <pc:docMk/>
            <pc:sldMk cId="2596142114" sldId="627"/>
            <ac:spMk id="15" creationId="{392B5A93-93BC-519A-5F6A-10DB04FE88EA}"/>
          </ac:spMkLst>
        </pc:spChg>
      </pc:sldChg>
      <pc:sldChg chg="addSp delSp modSp add mod modAnim">
        <pc:chgData name="Bayram, Banu (ELS-AMS)" userId="21f32bc2-b818-4f11-93ee-d66f27f92d7a" providerId="ADAL" clId="{C35497F1-C184-405F-993C-0DC43AC71170}" dt="2025-03-07T11:18:46.900" v="858" actId="732"/>
        <pc:sldMkLst>
          <pc:docMk/>
          <pc:sldMk cId="2532428050" sldId="733"/>
        </pc:sldMkLst>
        <pc:spChg chg="del">
          <ac:chgData name="Bayram, Banu (ELS-AMS)" userId="21f32bc2-b818-4f11-93ee-d66f27f92d7a" providerId="ADAL" clId="{C35497F1-C184-405F-993C-0DC43AC71170}" dt="2025-03-06T21:03:02.288" v="234" actId="478"/>
          <ac:spMkLst>
            <pc:docMk/>
            <pc:sldMk cId="2532428050" sldId="733"/>
            <ac:spMk id="2" creationId="{FC280F8A-59D2-3F05-4009-592707796540}"/>
          </ac:spMkLst>
        </pc:spChg>
        <pc:spChg chg="del">
          <ac:chgData name="Bayram, Banu (ELS-AMS)" userId="21f32bc2-b818-4f11-93ee-d66f27f92d7a" providerId="ADAL" clId="{C35497F1-C184-405F-993C-0DC43AC71170}" dt="2025-03-06T21:02:59.084" v="232" actId="478"/>
          <ac:spMkLst>
            <pc:docMk/>
            <pc:sldMk cId="2532428050" sldId="733"/>
            <ac:spMk id="3" creationId="{81BE5070-2FA7-B4C9-F526-C85089FA9F64}"/>
          </ac:spMkLst>
        </pc:spChg>
        <pc:spChg chg="del">
          <ac:chgData name="Bayram, Banu (ELS-AMS)" userId="21f32bc2-b818-4f11-93ee-d66f27f92d7a" providerId="ADAL" clId="{C35497F1-C184-405F-993C-0DC43AC71170}" dt="2025-03-06T21:03:00.875" v="233" actId="478"/>
          <ac:spMkLst>
            <pc:docMk/>
            <pc:sldMk cId="2532428050" sldId="733"/>
            <ac:spMk id="4" creationId="{529F7039-DD8F-49AB-5E3D-89F651692C7F}"/>
          </ac:spMkLst>
        </pc:spChg>
        <pc:spChg chg="mod">
          <ac:chgData name="Bayram, Banu (ELS-AMS)" userId="21f32bc2-b818-4f11-93ee-d66f27f92d7a" providerId="ADAL" clId="{C35497F1-C184-405F-993C-0DC43AC71170}" dt="2025-03-06T21:20:26.031" v="500" actId="1076"/>
          <ac:spMkLst>
            <pc:docMk/>
            <pc:sldMk cId="2532428050" sldId="733"/>
            <ac:spMk id="5" creationId="{00000000-0000-0000-0000-000000000000}"/>
          </ac:spMkLst>
        </pc:spChg>
        <pc:spChg chg="del">
          <ac:chgData name="Bayram, Banu (ELS-AMS)" userId="21f32bc2-b818-4f11-93ee-d66f27f92d7a" providerId="ADAL" clId="{C35497F1-C184-405F-993C-0DC43AC71170}" dt="2025-03-06T21:03:08.001" v="236" actId="478"/>
          <ac:spMkLst>
            <pc:docMk/>
            <pc:sldMk cId="2532428050" sldId="733"/>
            <ac:spMk id="6" creationId="{EADB62E8-F7D9-2E74-BFDF-AE4267608F36}"/>
          </ac:spMkLst>
        </pc:spChg>
        <pc:spChg chg="del">
          <ac:chgData name="Bayram, Banu (ELS-AMS)" userId="21f32bc2-b818-4f11-93ee-d66f27f92d7a" providerId="ADAL" clId="{C35497F1-C184-405F-993C-0DC43AC71170}" dt="2025-03-06T21:03:06.197" v="235" actId="478"/>
          <ac:spMkLst>
            <pc:docMk/>
            <pc:sldMk cId="2532428050" sldId="733"/>
            <ac:spMk id="8" creationId="{DB1411E0-E28B-0157-DB9A-AFC5647B21C3}"/>
          </ac:spMkLst>
        </pc:spChg>
        <pc:spChg chg="add mod">
          <ac:chgData name="Bayram, Banu (ELS-AMS)" userId="21f32bc2-b818-4f11-93ee-d66f27f92d7a" providerId="ADAL" clId="{C35497F1-C184-405F-993C-0DC43AC71170}" dt="2025-03-07T11:18:29.812" v="855" actId="1076"/>
          <ac:spMkLst>
            <pc:docMk/>
            <pc:sldMk cId="2532428050" sldId="733"/>
            <ac:spMk id="10" creationId="{C22BFD95-5778-6D9C-D374-2E199E0E2960}"/>
          </ac:spMkLst>
        </pc:spChg>
        <pc:spChg chg="add mod">
          <ac:chgData name="Bayram, Banu (ELS-AMS)" userId="21f32bc2-b818-4f11-93ee-d66f27f92d7a" providerId="ADAL" clId="{C35497F1-C184-405F-993C-0DC43AC71170}" dt="2025-03-07T11:18:11.187" v="854" actId="1076"/>
          <ac:spMkLst>
            <pc:docMk/>
            <pc:sldMk cId="2532428050" sldId="733"/>
            <ac:spMk id="11" creationId="{41602C2C-D979-E535-240A-9ACC88BB0364}"/>
          </ac:spMkLst>
        </pc:spChg>
        <pc:picChg chg="add mod">
          <ac:chgData name="Bayram, Banu (ELS-AMS)" userId="21f32bc2-b818-4f11-93ee-d66f27f92d7a" providerId="ADAL" clId="{C35497F1-C184-405F-993C-0DC43AC71170}" dt="2025-03-07T08:30:15.203" v="683" actId="1076"/>
          <ac:picMkLst>
            <pc:docMk/>
            <pc:sldMk cId="2532428050" sldId="733"/>
            <ac:picMk id="3" creationId="{8CDA2F89-554E-FD24-F601-BB05F93DD335}"/>
          </ac:picMkLst>
        </pc:picChg>
        <pc:picChg chg="add mod">
          <ac:chgData name="Bayram, Banu (ELS-AMS)" userId="21f32bc2-b818-4f11-93ee-d66f27f92d7a" providerId="ADAL" clId="{C35497F1-C184-405F-993C-0DC43AC71170}" dt="2025-03-07T11:18:36.348" v="856" actId="1076"/>
          <ac:picMkLst>
            <pc:docMk/>
            <pc:sldMk cId="2532428050" sldId="733"/>
            <ac:picMk id="4" creationId="{1E24F48B-8A31-1563-F0C4-67474D1EF168}"/>
          </ac:picMkLst>
        </pc:picChg>
        <pc:picChg chg="add mod">
          <ac:chgData name="Bayram, Banu (ELS-AMS)" userId="21f32bc2-b818-4f11-93ee-d66f27f92d7a" providerId="ADAL" clId="{C35497F1-C184-405F-993C-0DC43AC71170}" dt="2025-03-07T11:18:07.452" v="853" actId="1076"/>
          <ac:picMkLst>
            <pc:docMk/>
            <pc:sldMk cId="2532428050" sldId="733"/>
            <ac:picMk id="7" creationId="{73797B30-ECCB-2722-D0CF-3754C00F16BF}"/>
          </ac:picMkLst>
        </pc:picChg>
        <pc:picChg chg="add mod modCrop">
          <ac:chgData name="Bayram, Banu (ELS-AMS)" userId="21f32bc2-b818-4f11-93ee-d66f27f92d7a" providerId="ADAL" clId="{C35497F1-C184-405F-993C-0DC43AC71170}" dt="2025-03-07T11:18:46.900" v="858" actId="732"/>
          <ac:picMkLst>
            <pc:docMk/>
            <pc:sldMk cId="2532428050" sldId="733"/>
            <ac:picMk id="8" creationId="{F1FF5CE2-8C0A-B5E4-C432-37F3ECDFDC85}"/>
          </ac:picMkLst>
        </pc:picChg>
        <pc:picChg chg="add mod">
          <ac:chgData name="Bayram, Banu (ELS-AMS)" userId="21f32bc2-b818-4f11-93ee-d66f27f92d7a" providerId="ADAL" clId="{C35497F1-C184-405F-993C-0DC43AC71170}" dt="2025-03-07T07:56:31.433" v="561" actId="1076"/>
          <ac:picMkLst>
            <pc:docMk/>
            <pc:sldMk cId="2532428050" sldId="733"/>
            <ac:picMk id="9" creationId="{398C5EE5-43AE-B94C-3775-85B8C5F5F494}"/>
          </ac:picMkLst>
        </pc:picChg>
        <pc:picChg chg="del mod">
          <ac:chgData name="Bayram, Banu (ELS-AMS)" userId="21f32bc2-b818-4f11-93ee-d66f27f92d7a" providerId="ADAL" clId="{C35497F1-C184-405F-993C-0DC43AC71170}" dt="2025-03-06T21:14:27.517" v="423" actId="478"/>
          <ac:picMkLst>
            <pc:docMk/>
            <pc:sldMk cId="2532428050" sldId="733"/>
            <ac:picMk id="10" creationId="{E4D03989-B4D5-BFF4-89AB-646C873AB19C}"/>
          </ac:picMkLst>
        </pc:picChg>
      </pc:sldChg>
      <pc:sldChg chg="add del">
        <pc:chgData name="Bayram, Banu (ELS-AMS)" userId="21f32bc2-b818-4f11-93ee-d66f27f92d7a" providerId="ADAL" clId="{C35497F1-C184-405F-993C-0DC43AC71170}" dt="2025-03-06T21:02:49.946" v="230" actId="2696"/>
        <pc:sldMkLst>
          <pc:docMk/>
          <pc:sldMk cId="3289032217" sldId="733"/>
        </pc:sldMkLst>
      </pc:sldChg>
      <pc:sldChg chg="add del ord">
        <pc:chgData name="Bayram, Banu (ELS-AMS)" userId="21f32bc2-b818-4f11-93ee-d66f27f92d7a" providerId="ADAL" clId="{C35497F1-C184-405F-993C-0DC43AC71170}" dt="2025-03-07T07:57:50.053" v="569" actId="47"/>
        <pc:sldMkLst>
          <pc:docMk/>
          <pc:sldMk cId="326342237" sldId="2322"/>
        </pc:sldMkLst>
      </pc:sldChg>
      <pc:sldChg chg="add del">
        <pc:chgData name="Bayram, Banu (ELS-AMS)" userId="21f32bc2-b818-4f11-93ee-d66f27f92d7a" providerId="ADAL" clId="{C35497F1-C184-405F-993C-0DC43AC71170}" dt="2025-03-06T21:05:09.976" v="249" actId="47"/>
        <pc:sldMkLst>
          <pc:docMk/>
          <pc:sldMk cId="2561838053" sldId="1293234484"/>
        </pc:sldMkLst>
      </pc:sldChg>
      <pc:sldChg chg="add del">
        <pc:chgData name="Bayram, Banu (ELS-AMS)" userId="21f32bc2-b818-4f11-93ee-d66f27f92d7a" providerId="ADAL" clId="{C35497F1-C184-405F-993C-0DC43AC71170}" dt="2025-03-06T21:05:48.797" v="252" actId="47"/>
        <pc:sldMkLst>
          <pc:docMk/>
          <pc:sldMk cId="3887402157" sldId="2145961734"/>
        </pc:sldMkLst>
      </pc:sldChg>
      <pc:sldChg chg="modSp add mod">
        <pc:chgData name="Bayram, Banu (ELS-AMS)" userId="21f32bc2-b818-4f11-93ee-d66f27f92d7a" providerId="ADAL" clId="{C35497F1-C184-405F-993C-0DC43AC71170}" dt="2025-03-06T20:57:25.520" v="202" actId="1035"/>
        <pc:sldMkLst>
          <pc:docMk/>
          <pc:sldMk cId="2001070759" sldId="2145961811"/>
        </pc:sldMkLst>
        <pc:picChg chg="mod">
          <ac:chgData name="Bayram, Banu (ELS-AMS)" userId="21f32bc2-b818-4f11-93ee-d66f27f92d7a" providerId="ADAL" clId="{C35497F1-C184-405F-993C-0DC43AC71170}" dt="2025-03-06T20:55:44.178" v="88" actId="1076"/>
          <ac:picMkLst>
            <pc:docMk/>
            <pc:sldMk cId="2001070759" sldId="2145961811"/>
            <ac:picMk id="2" creationId="{3F245BB0-9BDA-B895-23B2-621C0EC6A7E8}"/>
          </ac:picMkLst>
        </pc:picChg>
        <pc:picChg chg="mod">
          <ac:chgData name="Bayram, Banu (ELS-AMS)" userId="21f32bc2-b818-4f11-93ee-d66f27f92d7a" providerId="ADAL" clId="{C35497F1-C184-405F-993C-0DC43AC71170}" dt="2025-03-06T20:55:31.952" v="87" actId="14100"/>
          <ac:picMkLst>
            <pc:docMk/>
            <pc:sldMk cId="2001070759" sldId="2145961811"/>
            <ac:picMk id="3" creationId="{1FA77F04-6D5E-33FD-DE5A-1963C3892FD8}"/>
          </ac:picMkLst>
        </pc:picChg>
        <pc:picChg chg="mod">
          <ac:chgData name="Bayram, Banu (ELS-AMS)" userId="21f32bc2-b818-4f11-93ee-d66f27f92d7a" providerId="ADAL" clId="{C35497F1-C184-405F-993C-0DC43AC71170}" dt="2025-03-06T20:56:03.834" v="117" actId="1037"/>
          <ac:picMkLst>
            <pc:docMk/>
            <pc:sldMk cId="2001070759" sldId="2145961811"/>
            <ac:picMk id="4" creationId="{0E3602F9-C79B-8361-B43D-C1BA0BEFD22D}"/>
          </ac:picMkLst>
        </pc:picChg>
        <pc:picChg chg="mod">
          <ac:chgData name="Bayram, Banu (ELS-AMS)" userId="21f32bc2-b818-4f11-93ee-d66f27f92d7a" providerId="ADAL" clId="{C35497F1-C184-405F-993C-0DC43AC71170}" dt="2025-03-06T20:56:11.280" v="123" actId="14100"/>
          <ac:picMkLst>
            <pc:docMk/>
            <pc:sldMk cId="2001070759" sldId="2145961811"/>
            <ac:picMk id="5" creationId="{65D664F3-1F3A-1496-5ACA-2E5E551C686C}"/>
          </ac:picMkLst>
        </pc:picChg>
        <pc:picChg chg="mod">
          <ac:chgData name="Bayram, Banu (ELS-AMS)" userId="21f32bc2-b818-4f11-93ee-d66f27f92d7a" providerId="ADAL" clId="{C35497F1-C184-405F-993C-0DC43AC71170}" dt="2025-03-06T20:56:23.012" v="160" actId="1037"/>
          <ac:picMkLst>
            <pc:docMk/>
            <pc:sldMk cId="2001070759" sldId="2145961811"/>
            <ac:picMk id="8" creationId="{DC5FFB66-F403-054D-B536-D676380BCDD9}"/>
          </ac:picMkLst>
        </pc:picChg>
        <pc:picChg chg="mod">
          <ac:chgData name="Bayram, Banu (ELS-AMS)" userId="21f32bc2-b818-4f11-93ee-d66f27f92d7a" providerId="ADAL" clId="{C35497F1-C184-405F-993C-0DC43AC71170}" dt="2025-03-06T20:55:53.930" v="107" actId="1037"/>
          <ac:picMkLst>
            <pc:docMk/>
            <pc:sldMk cId="2001070759" sldId="2145961811"/>
            <ac:picMk id="10" creationId="{1945AC91-8B32-ADBF-A937-9785280976A3}"/>
          </ac:picMkLst>
        </pc:picChg>
        <pc:picChg chg="mod">
          <ac:chgData name="Bayram, Banu (ELS-AMS)" userId="21f32bc2-b818-4f11-93ee-d66f27f92d7a" providerId="ADAL" clId="{C35497F1-C184-405F-993C-0DC43AC71170}" dt="2025-03-06T20:56:07.447" v="121" actId="1037"/>
          <ac:picMkLst>
            <pc:docMk/>
            <pc:sldMk cId="2001070759" sldId="2145961811"/>
            <ac:picMk id="12" creationId="{ACD92454-0411-4CB7-B372-456E4410FE1F}"/>
          </ac:picMkLst>
        </pc:picChg>
        <pc:picChg chg="mod">
          <ac:chgData name="Bayram, Banu (ELS-AMS)" userId="21f32bc2-b818-4f11-93ee-d66f27f92d7a" providerId="ADAL" clId="{C35497F1-C184-405F-993C-0DC43AC71170}" dt="2025-03-06T20:55:50.524" v="100" actId="1037"/>
          <ac:picMkLst>
            <pc:docMk/>
            <pc:sldMk cId="2001070759" sldId="2145961811"/>
            <ac:picMk id="13" creationId="{02A28F30-D1E1-D9A0-6BE3-7AAFC321AF7C}"/>
          </ac:picMkLst>
        </pc:picChg>
        <pc:picChg chg="mod">
          <ac:chgData name="Bayram, Banu (ELS-AMS)" userId="21f32bc2-b818-4f11-93ee-d66f27f92d7a" providerId="ADAL" clId="{C35497F1-C184-405F-993C-0DC43AC71170}" dt="2025-03-06T20:56:32.962" v="168" actId="1037"/>
          <ac:picMkLst>
            <pc:docMk/>
            <pc:sldMk cId="2001070759" sldId="2145961811"/>
            <ac:picMk id="16" creationId="{9629B63E-9295-D1B0-6F8C-7480BAE91D01}"/>
          </ac:picMkLst>
        </pc:picChg>
        <pc:picChg chg="mod">
          <ac:chgData name="Bayram, Banu (ELS-AMS)" userId="21f32bc2-b818-4f11-93ee-d66f27f92d7a" providerId="ADAL" clId="{C35497F1-C184-405F-993C-0DC43AC71170}" dt="2025-03-06T20:57:09.432" v="197" actId="1036"/>
          <ac:picMkLst>
            <pc:docMk/>
            <pc:sldMk cId="2001070759" sldId="2145961811"/>
            <ac:picMk id="18" creationId="{25E6AD4E-5E37-A6AC-5706-037EF692EC7D}"/>
          </ac:picMkLst>
        </pc:picChg>
        <pc:picChg chg="mod">
          <ac:chgData name="Bayram, Banu (ELS-AMS)" userId="21f32bc2-b818-4f11-93ee-d66f27f92d7a" providerId="ADAL" clId="{C35497F1-C184-405F-993C-0DC43AC71170}" dt="2025-03-06T20:57:01.061" v="186" actId="1035"/>
          <ac:picMkLst>
            <pc:docMk/>
            <pc:sldMk cId="2001070759" sldId="2145961811"/>
            <ac:picMk id="20" creationId="{90A4775F-B0FB-B37E-53CE-8168CC6FEE12}"/>
          </ac:picMkLst>
        </pc:picChg>
        <pc:picChg chg="mod">
          <ac:chgData name="Bayram, Banu (ELS-AMS)" userId="21f32bc2-b818-4f11-93ee-d66f27f92d7a" providerId="ADAL" clId="{C35497F1-C184-405F-993C-0DC43AC71170}" dt="2025-03-06T20:55:46.297" v="89" actId="1037"/>
          <ac:picMkLst>
            <pc:docMk/>
            <pc:sldMk cId="2001070759" sldId="2145961811"/>
            <ac:picMk id="2050" creationId="{AA58B3EA-1FCF-84DF-8C16-947D1DEBEC3E}"/>
          </ac:picMkLst>
        </pc:picChg>
        <pc:picChg chg="mod">
          <ac:chgData name="Bayram, Banu (ELS-AMS)" userId="21f32bc2-b818-4f11-93ee-d66f27f92d7a" providerId="ADAL" clId="{C35497F1-C184-405F-993C-0DC43AC71170}" dt="2025-03-06T20:54:04.215" v="67" actId="1076"/>
          <ac:picMkLst>
            <pc:docMk/>
            <pc:sldMk cId="2001070759" sldId="2145961811"/>
            <ac:picMk id="2052" creationId="{09F280A5-04A0-4AC0-A2B4-D50E127312BD}"/>
          </ac:picMkLst>
        </pc:picChg>
        <pc:picChg chg="mod">
          <ac:chgData name="Bayram, Banu (ELS-AMS)" userId="21f32bc2-b818-4f11-93ee-d66f27f92d7a" providerId="ADAL" clId="{C35497F1-C184-405F-993C-0DC43AC71170}" dt="2025-03-06T20:57:25.520" v="202" actId="1035"/>
          <ac:picMkLst>
            <pc:docMk/>
            <pc:sldMk cId="2001070759" sldId="2145961811"/>
            <ac:picMk id="2054" creationId="{33541671-379C-0BF8-ADB6-570FA541EDAD}"/>
          </ac:picMkLst>
        </pc:picChg>
        <pc:picChg chg="mod">
          <ac:chgData name="Bayram, Banu (ELS-AMS)" userId="21f32bc2-b818-4f11-93ee-d66f27f92d7a" providerId="ADAL" clId="{C35497F1-C184-405F-993C-0DC43AC71170}" dt="2025-03-06T20:56:58.355" v="184" actId="1035"/>
          <ac:picMkLst>
            <pc:docMk/>
            <pc:sldMk cId="2001070759" sldId="2145961811"/>
            <ac:picMk id="2056" creationId="{23B29CA6-DEF3-39C1-1187-2501B0F9BA49}"/>
          </ac:picMkLst>
        </pc:picChg>
      </pc:sldChg>
      <pc:sldChg chg="add del">
        <pc:chgData name="Bayram, Banu (ELS-AMS)" userId="21f32bc2-b818-4f11-93ee-d66f27f92d7a" providerId="ADAL" clId="{C35497F1-C184-405F-993C-0DC43AC71170}" dt="2025-03-06T20:06:21.738" v="27" actId="47"/>
        <pc:sldMkLst>
          <pc:docMk/>
          <pc:sldMk cId="126661339" sldId="2145961812"/>
        </pc:sldMkLst>
      </pc:sldChg>
      <pc:sldChg chg="add del">
        <pc:chgData name="Bayram, Banu (ELS-AMS)" userId="21f32bc2-b818-4f11-93ee-d66f27f92d7a" providerId="ADAL" clId="{C35497F1-C184-405F-993C-0DC43AC71170}" dt="2025-03-06T20:06:23.104" v="28" actId="47"/>
        <pc:sldMkLst>
          <pc:docMk/>
          <pc:sldMk cId="1414516459" sldId="2145961813"/>
        </pc:sldMkLst>
      </pc:sldChg>
      <pc:sldChg chg="modSp add mod ord">
        <pc:chgData name="Bayram, Banu (ELS-AMS)" userId="21f32bc2-b818-4f11-93ee-d66f27f92d7a" providerId="ADAL" clId="{C35497F1-C184-405F-993C-0DC43AC71170}" dt="2025-03-07T11:32:25.274" v="875"/>
        <pc:sldMkLst>
          <pc:docMk/>
          <pc:sldMk cId="4111711641" sldId="2145961912"/>
        </pc:sldMkLst>
        <pc:spChg chg="mod">
          <ac:chgData name="Bayram, Banu (ELS-AMS)" userId="21f32bc2-b818-4f11-93ee-d66f27f92d7a" providerId="ADAL" clId="{C35497F1-C184-405F-993C-0DC43AC71170}" dt="2025-03-07T11:09:44.347" v="845" actId="27636"/>
          <ac:spMkLst>
            <pc:docMk/>
            <pc:sldMk cId="4111711641" sldId="2145961912"/>
            <ac:spMk id="2" creationId="{48AFFE14-5248-534C-8568-081C991F7930}"/>
          </ac:spMkLst>
        </pc:spChg>
        <pc:spChg chg="mod">
          <ac:chgData name="Bayram, Banu (ELS-AMS)" userId="21f32bc2-b818-4f11-93ee-d66f27f92d7a" providerId="ADAL" clId="{C35497F1-C184-405F-993C-0DC43AC71170}" dt="2025-03-07T11:09:44.216" v="844"/>
          <ac:spMkLst>
            <pc:docMk/>
            <pc:sldMk cId="4111711641" sldId="2145961912"/>
            <ac:spMk id="7" creationId="{FC4D644F-684B-E0C3-9BA7-5279D7F54D41}"/>
          </ac:spMkLst>
        </pc:spChg>
      </pc:sldChg>
      <pc:sldChg chg="add del ord">
        <pc:chgData name="Bayram, Banu (ELS-AMS)" userId="21f32bc2-b818-4f11-93ee-d66f27f92d7a" providerId="ADAL" clId="{C35497F1-C184-405F-993C-0DC43AC71170}" dt="2025-03-06T21:16:24.153" v="446" actId="47"/>
        <pc:sldMkLst>
          <pc:docMk/>
          <pc:sldMk cId="3776033811" sldId="2145961919"/>
        </pc:sldMkLst>
      </pc:sldChg>
      <pc:sldChg chg="modSp add del mod ord">
        <pc:chgData name="Bayram, Banu (ELS-AMS)" userId="21f32bc2-b818-4f11-93ee-d66f27f92d7a" providerId="ADAL" clId="{C35497F1-C184-405F-993C-0DC43AC71170}" dt="2025-03-07T07:57:45.669" v="567" actId="47"/>
        <pc:sldMkLst>
          <pc:docMk/>
          <pc:sldMk cId="1776782847" sldId="2147377387"/>
        </pc:sldMkLst>
        <pc:picChg chg="mod">
          <ac:chgData name="Bayram, Banu (ELS-AMS)" userId="21f32bc2-b818-4f11-93ee-d66f27f92d7a" providerId="ADAL" clId="{C35497F1-C184-405F-993C-0DC43AC71170}" dt="2025-03-06T21:21:24.942" v="502" actId="1076"/>
          <ac:picMkLst>
            <pc:docMk/>
            <pc:sldMk cId="1776782847" sldId="2147377387"/>
            <ac:picMk id="10" creationId="{58B873F9-1456-95CA-9F80-2378CE3D6DF1}"/>
          </ac:picMkLst>
        </pc:picChg>
      </pc:sldChg>
      <pc:sldChg chg="modSp add del mod ord">
        <pc:chgData name="Bayram, Banu (ELS-AMS)" userId="21f32bc2-b818-4f11-93ee-d66f27f92d7a" providerId="ADAL" clId="{C35497F1-C184-405F-993C-0DC43AC71170}" dt="2025-03-07T07:57:48.873" v="568" actId="47"/>
        <pc:sldMkLst>
          <pc:docMk/>
          <pc:sldMk cId="4261795548" sldId="2147377388"/>
        </pc:sldMkLst>
        <pc:spChg chg="mod">
          <ac:chgData name="Bayram, Banu (ELS-AMS)" userId="21f32bc2-b818-4f11-93ee-d66f27f92d7a" providerId="ADAL" clId="{C35497F1-C184-405F-993C-0DC43AC71170}" dt="2025-03-06T21:21:33.966" v="503" actId="1076"/>
          <ac:spMkLst>
            <pc:docMk/>
            <pc:sldMk cId="4261795548" sldId="2147377388"/>
            <ac:spMk id="9" creationId="{3207E82F-75C8-E779-8B30-4E4BF80276E9}"/>
          </ac:spMkLst>
        </pc:spChg>
      </pc:sldChg>
      <pc:sldChg chg="addSp modSp add mod">
        <pc:chgData name="Bayram, Banu (ELS-AMS)" userId="21f32bc2-b818-4f11-93ee-d66f27f92d7a" providerId="ADAL" clId="{C35497F1-C184-405F-993C-0DC43AC71170}" dt="2025-03-07T10:47:34.600" v="841" actId="20577"/>
        <pc:sldMkLst>
          <pc:docMk/>
          <pc:sldMk cId="4105485644" sldId="2147377394"/>
        </pc:sldMkLst>
        <pc:spChg chg="add mod">
          <ac:chgData name="Bayram, Banu (ELS-AMS)" userId="21f32bc2-b818-4f11-93ee-d66f27f92d7a" providerId="ADAL" clId="{C35497F1-C184-405F-993C-0DC43AC71170}" dt="2025-03-07T10:47:29.328" v="840" actId="1076"/>
          <ac:spMkLst>
            <pc:docMk/>
            <pc:sldMk cId="4105485644" sldId="2147377394"/>
            <ac:spMk id="5" creationId="{A92B809D-8093-985B-EE81-B3E6EC8197BC}"/>
          </ac:spMkLst>
        </pc:spChg>
        <pc:spChg chg="mod">
          <ac:chgData name="Bayram, Banu (ELS-AMS)" userId="21f32bc2-b818-4f11-93ee-d66f27f92d7a" providerId="ADAL" clId="{C35497F1-C184-405F-993C-0DC43AC71170}" dt="2025-03-07T10:47:34.600" v="841" actId="20577"/>
          <ac:spMkLst>
            <pc:docMk/>
            <pc:sldMk cId="4105485644" sldId="2147377394"/>
            <ac:spMk id="6" creationId="{00000000-0000-0000-0000-000000000000}"/>
          </ac:spMkLst>
        </pc:spChg>
      </pc:sldChg>
      <pc:sldChg chg="add">
        <pc:chgData name="Bayram, Banu (ELS-AMS)" userId="21f32bc2-b818-4f11-93ee-d66f27f92d7a" providerId="ADAL" clId="{C35497F1-C184-405F-993C-0DC43AC71170}" dt="2025-03-07T08:05:41.477" v="598"/>
        <pc:sldMkLst>
          <pc:docMk/>
          <pc:sldMk cId="2692258796" sldId="2147480054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3164426213" sldId="2147480054"/>
        </pc:sldMkLst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3777729101" sldId="2147480054"/>
        </pc:sldMkLst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1175180699" sldId="2147480055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1607185133" sldId="2147480055"/>
        </pc:sldMkLst>
      </pc:sldChg>
      <pc:sldChg chg="addSp delSp modSp add mod ord">
        <pc:chgData name="Bayram, Banu (ELS-AMS)" userId="21f32bc2-b818-4f11-93ee-d66f27f92d7a" providerId="ADAL" clId="{C35497F1-C184-405F-993C-0DC43AC71170}" dt="2025-03-07T08:47:25.926" v="752" actId="478"/>
        <pc:sldMkLst>
          <pc:docMk/>
          <pc:sldMk cId="1904415074" sldId="2147480055"/>
        </pc:sldMkLst>
        <pc:spChg chg="mod">
          <ac:chgData name="Bayram, Banu (ELS-AMS)" userId="21f32bc2-b818-4f11-93ee-d66f27f92d7a" providerId="ADAL" clId="{C35497F1-C184-405F-993C-0DC43AC71170}" dt="2025-03-07T08:47:16.760" v="750" actId="1076"/>
          <ac:spMkLst>
            <pc:docMk/>
            <pc:sldMk cId="1904415074" sldId="2147480055"/>
            <ac:spMk id="5" creationId="{686FAE29-8760-0726-249D-D0CFF27BC7B2}"/>
          </ac:spMkLst>
        </pc:spChg>
        <pc:picChg chg="add del">
          <ac:chgData name="Bayram, Banu (ELS-AMS)" userId="21f32bc2-b818-4f11-93ee-d66f27f92d7a" providerId="ADAL" clId="{C35497F1-C184-405F-993C-0DC43AC71170}" dt="2025-03-07T08:47:25.926" v="752" actId="478"/>
          <ac:picMkLst>
            <pc:docMk/>
            <pc:sldMk cId="1904415074" sldId="2147480055"/>
            <ac:picMk id="3" creationId="{040DE1C5-87F0-40BA-C2CF-E355C0533C2A}"/>
          </ac:picMkLst>
        </pc:picChg>
        <pc:picChg chg="del">
          <ac:chgData name="Bayram, Banu (ELS-AMS)" userId="21f32bc2-b818-4f11-93ee-d66f27f92d7a" providerId="ADAL" clId="{C35497F1-C184-405F-993C-0DC43AC71170}" dt="2025-03-07T08:47:09.972" v="749" actId="478"/>
          <ac:picMkLst>
            <pc:docMk/>
            <pc:sldMk cId="1904415074" sldId="2147480055"/>
            <ac:picMk id="6" creationId="{90BE5295-90BF-A61A-EAD5-52F542EEDB61}"/>
          </ac:picMkLst>
        </pc:picChg>
      </pc:sldChg>
      <pc:sldChg chg="add del">
        <pc:chgData name="Bayram, Banu (ELS-AMS)" userId="21f32bc2-b818-4f11-93ee-d66f27f92d7a" providerId="ADAL" clId="{C35497F1-C184-405F-993C-0DC43AC71170}" dt="2025-03-07T08:12:57.308" v="635" actId="2696"/>
        <pc:sldMkLst>
          <pc:docMk/>
          <pc:sldMk cId="481730534" sldId="2147480060"/>
        </pc:sldMkLst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2005944281" sldId="2147480060"/>
        </pc:sldMkLst>
      </pc:sldChg>
      <pc:sldChg chg="addSp delSp modSp add mod">
        <pc:chgData name="Bayram, Banu (ELS-AMS)" userId="21f32bc2-b818-4f11-93ee-d66f27f92d7a" providerId="ADAL" clId="{C35497F1-C184-405F-993C-0DC43AC71170}" dt="2025-03-07T08:44:05.735" v="743" actId="14100"/>
        <pc:sldMkLst>
          <pc:docMk/>
          <pc:sldMk cId="3255765027" sldId="2147480060"/>
        </pc:sldMkLst>
        <pc:spChg chg="add del">
          <ac:chgData name="Bayram, Banu (ELS-AMS)" userId="21f32bc2-b818-4f11-93ee-d66f27f92d7a" providerId="ADAL" clId="{C35497F1-C184-405F-993C-0DC43AC71170}" dt="2025-03-07T08:36:33.239" v="701" actId="478"/>
          <ac:spMkLst>
            <pc:docMk/>
            <pc:sldMk cId="3255765027" sldId="2147480060"/>
            <ac:spMk id="5" creationId="{071D65C7-BEB5-FB87-2E0B-E96DB6B4FEDD}"/>
          </ac:spMkLst>
        </pc:spChg>
        <pc:spChg chg="del">
          <ac:chgData name="Bayram, Banu (ELS-AMS)" userId="21f32bc2-b818-4f11-93ee-d66f27f92d7a" providerId="ADAL" clId="{C35497F1-C184-405F-993C-0DC43AC71170}" dt="2025-03-07T08:34:04.160" v="690" actId="478"/>
          <ac:spMkLst>
            <pc:docMk/>
            <pc:sldMk cId="3255765027" sldId="2147480060"/>
            <ac:spMk id="18" creationId="{201161A6-BE8C-2B7E-9482-D35E20448F21}"/>
          </ac:spMkLst>
        </pc:spChg>
        <pc:spChg chg="add del">
          <ac:chgData name="Bayram, Banu (ELS-AMS)" userId="21f32bc2-b818-4f11-93ee-d66f27f92d7a" providerId="ADAL" clId="{C35497F1-C184-405F-993C-0DC43AC71170}" dt="2025-03-07T08:43:54.626" v="740" actId="478"/>
          <ac:spMkLst>
            <pc:docMk/>
            <pc:sldMk cId="3255765027" sldId="2147480060"/>
            <ac:spMk id="21" creationId="{386369F8-89CB-7917-1EA9-8D5B7D2D73B5}"/>
          </ac:spMkLst>
        </pc:spChg>
        <pc:spChg chg="add del mod">
          <ac:chgData name="Bayram, Banu (ELS-AMS)" userId="21f32bc2-b818-4f11-93ee-d66f27f92d7a" providerId="ADAL" clId="{C35497F1-C184-405F-993C-0DC43AC71170}" dt="2025-03-07T08:43:54.626" v="740" actId="478"/>
          <ac:spMkLst>
            <pc:docMk/>
            <pc:sldMk cId="3255765027" sldId="2147480060"/>
            <ac:spMk id="23" creationId="{B930834C-9F82-26FD-09C3-A7E52CA12078}"/>
          </ac:spMkLst>
        </pc:spChg>
        <pc:spChg chg="add del mod">
          <ac:chgData name="Bayram, Banu (ELS-AMS)" userId="21f32bc2-b818-4f11-93ee-d66f27f92d7a" providerId="ADAL" clId="{C35497F1-C184-405F-993C-0DC43AC71170}" dt="2025-03-07T08:43:54.626" v="740" actId="478"/>
          <ac:spMkLst>
            <pc:docMk/>
            <pc:sldMk cId="3255765027" sldId="2147480060"/>
            <ac:spMk id="25" creationId="{6D1B217D-AB15-D976-C8EE-F1928083FFD9}"/>
          </ac:spMkLst>
        </pc:spChg>
        <pc:spChg chg="del">
          <ac:chgData name="Bayram, Banu (ELS-AMS)" userId="21f32bc2-b818-4f11-93ee-d66f27f92d7a" providerId="ADAL" clId="{C35497F1-C184-405F-993C-0DC43AC71170}" dt="2025-03-07T08:33:40.244" v="686" actId="478"/>
          <ac:spMkLst>
            <pc:docMk/>
            <pc:sldMk cId="3255765027" sldId="2147480060"/>
            <ac:spMk id="27" creationId="{5A2830B0-57F5-E3C8-F536-C1CF38313939}"/>
          </ac:spMkLst>
        </pc:spChg>
        <pc:spChg chg="del">
          <ac:chgData name="Bayram, Banu (ELS-AMS)" userId="21f32bc2-b818-4f11-93ee-d66f27f92d7a" providerId="ADAL" clId="{C35497F1-C184-405F-993C-0DC43AC71170}" dt="2025-03-07T08:33:41.296" v="687" actId="478"/>
          <ac:spMkLst>
            <pc:docMk/>
            <pc:sldMk cId="3255765027" sldId="2147480060"/>
            <ac:spMk id="28" creationId="{1CEB6C32-00FF-E015-5ABA-D6E977465596}"/>
          </ac:spMkLst>
        </pc:spChg>
        <pc:spChg chg="add del mod">
          <ac:chgData name="Bayram, Banu (ELS-AMS)" userId="21f32bc2-b818-4f11-93ee-d66f27f92d7a" providerId="ADAL" clId="{C35497F1-C184-405F-993C-0DC43AC71170}" dt="2025-03-07T08:43:54.626" v="740" actId="478"/>
          <ac:spMkLst>
            <pc:docMk/>
            <pc:sldMk cId="3255765027" sldId="2147480060"/>
            <ac:spMk id="29" creationId="{E0451D58-4F77-FEB5-6298-79C296638F2F}"/>
          </ac:spMkLst>
        </pc:spChg>
        <pc:spChg chg="add del mod">
          <ac:chgData name="Bayram, Banu (ELS-AMS)" userId="21f32bc2-b818-4f11-93ee-d66f27f92d7a" providerId="ADAL" clId="{C35497F1-C184-405F-993C-0DC43AC71170}" dt="2025-03-07T08:43:54.626" v="740" actId="478"/>
          <ac:spMkLst>
            <pc:docMk/>
            <pc:sldMk cId="3255765027" sldId="2147480060"/>
            <ac:spMk id="30" creationId="{9F089464-7D93-5D2E-4918-335BEECA0A41}"/>
          </ac:spMkLst>
        </pc:spChg>
        <pc:spChg chg="add del mod">
          <ac:chgData name="Bayram, Banu (ELS-AMS)" userId="21f32bc2-b818-4f11-93ee-d66f27f92d7a" providerId="ADAL" clId="{C35497F1-C184-405F-993C-0DC43AC71170}" dt="2025-03-07T08:43:54.626" v="740" actId="478"/>
          <ac:spMkLst>
            <pc:docMk/>
            <pc:sldMk cId="3255765027" sldId="2147480060"/>
            <ac:spMk id="31" creationId="{EC2EBD78-FA3B-CD3D-8058-C4289B27D643}"/>
          </ac:spMkLst>
        </pc:spChg>
        <pc:picChg chg="del">
          <ac:chgData name="Bayram, Banu (ELS-AMS)" userId="21f32bc2-b818-4f11-93ee-d66f27f92d7a" providerId="ADAL" clId="{C35497F1-C184-405F-993C-0DC43AC71170}" dt="2025-03-07T08:33:46.568" v="688" actId="478"/>
          <ac:picMkLst>
            <pc:docMk/>
            <pc:sldMk cId="3255765027" sldId="2147480060"/>
            <ac:picMk id="2" creationId="{839E407B-3EF9-E790-067E-D6A404BDBA54}"/>
          </ac:picMkLst>
        </pc:picChg>
        <pc:picChg chg="add del mod ord">
          <ac:chgData name="Bayram, Banu (ELS-AMS)" userId="21f32bc2-b818-4f11-93ee-d66f27f92d7a" providerId="ADAL" clId="{C35497F1-C184-405F-993C-0DC43AC71170}" dt="2025-03-07T08:36:17.245" v="700" actId="22"/>
          <ac:picMkLst>
            <pc:docMk/>
            <pc:sldMk cId="3255765027" sldId="2147480060"/>
            <ac:picMk id="6" creationId="{8DEA2DD1-E110-E1F0-FA77-615AD64C30C2}"/>
          </ac:picMkLst>
        </pc:picChg>
        <pc:picChg chg="add mod">
          <ac:chgData name="Bayram, Banu (ELS-AMS)" userId="21f32bc2-b818-4f11-93ee-d66f27f92d7a" providerId="ADAL" clId="{C35497F1-C184-405F-993C-0DC43AC71170}" dt="2025-03-07T08:44:05.735" v="743" actId="14100"/>
          <ac:picMkLst>
            <pc:docMk/>
            <pc:sldMk cId="3255765027" sldId="2147480060"/>
            <ac:picMk id="15" creationId="{0D23507B-EFFF-AEF1-7F8D-D76027D4D0C1}"/>
          </ac:picMkLst>
        </pc:picChg>
        <pc:picChg chg="del">
          <ac:chgData name="Bayram, Banu (ELS-AMS)" userId="21f32bc2-b818-4f11-93ee-d66f27f92d7a" providerId="ADAL" clId="{C35497F1-C184-405F-993C-0DC43AC71170}" dt="2025-03-07T08:34:01.979" v="689" actId="478"/>
          <ac:picMkLst>
            <pc:docMk/>
            <pc:sldMk cId="3255765027" sldId="2147480060"/>
            <ac:picMk id="16" creationId="{4D61DA85-B31C-D83F-881B-27F4B4043DAC}"/>
          </ac:picMkLst>
        </pc:picChg>
        <pc:picChg chg="add del mod">
          <ac:chgData name="Bayram, Banu (ELS-AMS)" userId="21f32bc2-b818-4f11-93ee-d66f27f92d7a" providerId="ADAL" clId="{C35497F1-C184-405F-993C-0DC43AC71170}" dt="2025-03-07T08:43:50.737" v="739" actId="478"/>
          <ac:picMkLst>
            <pc:docMk/>
            <pc:sldMk cId="3255765027" sldId="2147480060"/>
            <ac:picMk id="19" creationId="{AE53C455-1273-7D93-4C70-B590CD7909F9}"/>
          </ac:picMkLst>
        </pc:picChg>
        <pc:picChg chg="del">
          <ac:chgData name="Bayram, Banu (ELS-AMS)" userId="21f32bc2-b818-4f11-93ee-d66f27f92d7a" providerId="ADAL" clId="{C35497F1-C184-405F-993C-0DC43AC71170}" dt="2025-03-07T08:33:39.035" v="685" actId="478"/>
          <ac:picMkLst>
            <pc:docMk/>
            <pc:sldMk cId="3255765027" sldId="2147480060"/>
            <ac:picMk id="26" creationId="{10484E76-D4C4-2D98-D757-8566FC2E47EF}"/>
          </ac:picMkLst>
        </pc:picChg>
        <pc:picChg chg="add mod">
          <ac:chgData name="Bayram, Banu (ELS-AMS)" userId="21f32bc2-b818-4f11-93ee-d66f27f92d7a" providerId="ADAL" clId="{C35497F1-C184-405F-993C-0DC43AC71170}" dt="2025-03-07T08:44:00.507" v="741" actId="1076"/>
          <ac:picMkLst>
            <pc:docMk/>
            <pc:sldMk cId="3255765027" sldId="2147480060"/>
            <ac:picMk id="32" creationId="{7883F037-40D7-0640-DF7F-EB8721A46D33}"/>
          </ac:picMkLst>
        </pc:picChg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3613519955" sldId="2147480060"/>
        </pc:sldMkLst>
      </pc:sldChg>
      <pc:sldChg chg="modSp add mod">
        <pc:chgData name="Bayram, Banu (ELS-AMS)" userId="21f32bc2-b818-4f11-93ee-d66f27f92d7a" providerId="ADAL" clId="{C35497F1-C184-405F-993C-0DC43AC71170}" dt="2025-03-07T08:49:10.458" v="758" actId="1076"/>
        <pc:sldMkLst>
          <pc:docMk/>
          <pc:sldMk cId="3159659485" sldId="2147480061"/>
        </pc:sldMkLst>
        <pc:spChg chg="mod">
          <ac:chgData name="Bayram, Banu (ELS-AMS)" userId="21f32bc2-b818-4f11-93ee-d66f27f92d7a" providerId="ADAL" clId="{C35497F1-C184-405F-993C-0DC43AC71170}" dt="2025-03-07T08:49:10.458" v="758" actId="1076"/>
          <ac:spMkLst>
            <pc:docMk/>
            <pc:sldMk cId="3159659485" sldId="2147480061"/>
            <ac:spMk id="3" creationId="{5950E2C4-F8A9-C94B-62BF-A197A707709F}"/>
          </ac:spMkLst>
        </pc:spChg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2318729630" sldId="2147480081"/>
        </pc:sldMkLst>
      </pc:sldChg>
      <pc:sldChg chg="delSp add del mod delAnim">
        <pc:chgData name="Bayram, Banu (ELS-AMS)" userId="21f32bc2-b818-4f11-93ee-d66f27f92d7a" providerId="ADAL" clId="{C35497F1-C184-405F-993C-0DC43AC71170}" dt="2025-03-07T08:48:19.068" v="755" actId="47"/>
        <pc:sldMkLst>
          <pc:docMk/>
          <pc:sldMk cId="2404703412" sldId="2147480081"/>
        </pc:sldMkLst>
        <pc:spChg chg="del">
          <ac:chgData name="Bayram, Banu (ELS-AMS)" userId="21f32bc2-b818-4f11-93ee-d66f27f92d7a" providerId="ADAL" clId="{C35497F1-C184-405F-993C-0DC43AC71170}" dt="2025-03-07T08:48:09.521" v="754" actId="21"/>
          <ac:spMkLst>
            <pc:docMk/>
            <pc:sldMk cId="2404703412" sldId="2147480081"/>
            <ac:spMk id="37" creationId="{54796983-D7BF-534B-467A-E48E8F7DF7FA}"/>
          </ac:spMkLst>
        </pc:spChg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3896431163" sldId="2147480081"/>
        </pc:sldMkLst>
      </pc:sldChg>
      <pc:sldChg chg="add">
        <pc:chgData name="Bayram, Banu (ELS-AMS)" userId="21f32bc2-b818-4f11-93ee-d66f27f92d7a" providerId="ADAL" clId="{C35497F1-C184-405F-993C-0DC43AC71170}" dt="2025-03-07T08:13:00.434" v="636"/>
        <pc:sldMkLst>
          <pc:docMk/>
          <pc:sldMk cId="148807841" sldId="2147480082"/>
        </pc:sldMkLst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1378706530" sldId="2147480082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1551689947" sldId="2147480082"/>
        </pc:sldMkLst>
      </pc:sldChg>
      <pc:sldChg chg="modSp add del mod ord">
        <pc:chgData name="Bayram, Banu (ELS-AMS)" userId="21f32bc2-b818-4f11-93ee-d66f27f92d7a" providerId="ADAL" clId="{C35497F1-C184-405F-993C-0DC43AC71170}" dt="2025-03-07T08:12:57.308" v="635" actId="2696"/>
        <pc:sldMkLst>
          <pc:docMk/>
          <pc:sldMk cId="3265980334" sldId="2147480082"/>
        </pc:sldMkLst>
        <pc:picChg chg="mod">
          <ac:chgData name="Bayram, Banu (ELS-AMS)" userId="21f32bc2-b818-4f11-93ee-d66f27f92d7a" providerId="ADAL" clId="{C35497F1-C184-405F-993C-0DC43AC71170}" dt="2025-03-07T08:06:37.797" v="600" actId="1076"/>
          <ac:picMkLst>
            <pc:docMk/>
            <pc:sldMk cId="3265980334" sldId="2147480082"/>
            <ac:picMk id="6" creationId="{01ABC139-E1B4-565F-8C28-5E66CEE81666}"/>
          </ac:picMkLst>
        </pc:picChg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88509342" sldId="2147480092"/>
        </pc:sldMkLst>
      </pc:sldChg>
      <pc:sldChg chg="delSp modSp add del mod">
        <pc:chgData name="Bayram, Banu (ELS-AMS)" userId="21f32bc2-b818-4f11-93ee-d66f27f92d7a" providerId="ADAL" clId="{C35497F1-C184-405F-993C-0DC43AC71170}" dt="2025-03-07T08:47:02.511" v="748" actId="47"/>
        <pc:sldMkLst>
          <pc:docMk/>
          <pc:sldMk cId="1527352293" sldId="2147480092"/>
        </pc:sldMkLst>
        <pc:spChg chg="del">
          <ac:chgData name="Bayram, Banu (ELS-AMS)" userId="21f32bc2-b818-4f11-93ee-d66f27f92d7a" providerId="ADAL" clId="{C35497F1-C184-405F-993C-0DC43AC71170}" dt="2025-03-07T08:34:17.057" v="693" actId="478"/>
          <ac:spMkLst>
            <pc:docMk/>
            <pc:sldMk cId="1527352293" sldId="2147480092"/>
            <ac:spMk id="10" creationId="{56EBD990-CFED-5434-6D14-54A0301D778E}"/>
          </ac:spMkLst>
        </pc:spChg>
        <pc:picChg chg="mod">
          <ac:chgData name="Bayram, Banu (ELS-AMS)" userId="21f32bc2-b818-4f11-93ee-d66f27f92d7a" providerId="ADAL" clId="{C35497F1-C184-405F-993C-0DC43AC71170}" dt="2025-03-07T08:34:22.141" v="695" actId="1076"/>
          <ac:picMkLst>
            <pc:docMk/>
            <pc:sldMk cId="1527352293" sldId="2147480092"/>
            <ac:picMk id="6" creationId="{C9D2F259-B4A7-F792-BF6E-D185BC52EC72}"/>
          </ac:picMkLst>
        </pc:picChg>
        <pc:picChg chg="del">
          <ac:chgData name="Bayram, Banu (ELS-AMS)" userId="21f32bc2-b818-4f11-93ee-d66f27f92d7a" providerId="ADAL" clId="{C35497F1-C184-405F-993C-0DC43AC71170}" dt="2025-03-07T08:34:15.912" v="692" actId="478"/>
          <ac:picMkLst>
            <pc:docMk/>
            <pc:sldMk cId="1527352293" sldId="2147480092"/>
            <ac:picMk id="8" creationId="{3BD00A87-8AE6-39BA-4DCA-2BAB7CC9989B}"/>
          </ac:picMkLst>
        </pc:picChg>
      </pc:sldChg>
      <pc:sldChg chg="add del">
        <pc:chgData name="Bayram, Banu (ELS-AMS)" userId="21f32bc2-b818-4f11-93ee-d66f27f92d7a" providerId="ADAL" clId="{C35497F1-C184-405F-993C-0DC43AC71170}" dt="2025-03-07T08:12:57.308" v="635" actId="2696"/>
        <pc:sldMkLst>
          <pc:docMk/>
          <pc:sldMk cId="2494661787" sldId="2147480092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3123364966" sldId="2147480092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465236133" sldId="2147480093"/>
        </pc:sldMkLst>
      </pc:sldChg>
      <pc:sldChg chg="add del">
        <pc:chgData name="Bayram, Banu (ELS-AMS)" userId="21f32bc2-b818-4f11-93ee-d66f27f92d7a" providerId="ADAL" clId="{C35497F1-C184-405F-993C-0DC43AC71170}" dt="2025-03-07T08:12:57.308" v="635" actId="2696"/>
        <pc:sldMkLst>
          <pc:docMk/>
          <pc:sldMk cId="2115297262" sldId="2147480093"/>
        </pc:sldMkLst>
      </pc:sldChg>
      <pc:sldChg chg="modSp add del mod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2768600464" sldId="2147480093"/>
        </pc:sldMkLst>
        <pc:spChg chg="mod">
          <ac:chgData name="Bayram, Banu (ELS-AMS)" userId="21f32bc2-b818-4f11-93ee-d66f27f92d7a" providerId="ADAL" clId="{C35497F1-C184-405F-993C-0DC43AC71170}" dt="2025-03-06T20:06:28.683" v="31" actId="27636"/>
          <ac:spMkLst>
            <pc:docMk/>
            <pc:sldMk cId="2768600464" sldId="2147480093"/>
            <ac:spMk id="7" creationId="{BA5A3DD5-3A04-CDE3-EF58-424B9FD58569}"/>
          </ac:spMkLst>
        </pc:spChg>
      </pc:sldChg>
      <pc:sldChg chg="delSp add mod ord">
        <pc:chgData name="Bayram, Banu (ELS-AMS)" userId="21f32bc2-b818-4f11-93ee-d66f27f92d7a" providerId="ADAL" clId="{C35497F1-C184-405F-993C-0DC43AC71170}" dt="2025-03-07T08:46:41.681" v="747"/>
        <pc:sldMkLst>
          <pc:docMk/>
          <pc:sldMk cId="4117618572" sldId="2147480093"/>
        </pc:sldMkLst>
        <pc:picChg chg="del">
          <ac:chgData name="Bayram, Banu (ELS-AMS)" userId="21f32bc2-b818-4f11-93ee-d66f27f92d7a" providerId="ADAL" clId="{C35497F1-C184-405F-993C-0DC43AC71170}" dt="2025-03-07T08:34:09.800" v="691" actId="478"/>
          <ac:picMkLst>
            <pc:docMk/>
            <pc:sldMk cId="4117618572" sldId="2147480093"/>
            <ac:picMk id="13" creationId="{486D5719-BD9C-3F66-2D48-CD9F9BAF8372}"/>
          </ac:picMkLst>
        </pc:picChg>
      </pc:sldChg>
      <pc:sldChg chg="add del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2247690984" sldId="2147480094"/>
        </pc:sldMkLst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2404096912" sldId="2147480094"/>
        </pc:sldMkLst>
      </pc:sldChg>
      <pc:sldChg chg="add del">
        <pc:chgData name="Bayram, Banu (ELS-AMS)" userId="21f32bc2-b818-4f11-93ee-d66f27f92d7a" providerId="ADAL" clId="{C35497F1-C184-405F-993C-0DC43AC71170}" dt="2025-03-07T08:12:57.308" v="635" actId="2696"/>
        <pc:sldMkLst>
          <pc:docMk/>
          <pc:sldMk cId="3203195569" sldId="2147480094"/>
        </pc:sldMkLst>
      </pc:sldChg>
      <pc:sldChg chg="delSp add del mod">
        <pc:chgData name="Bayram, Banu (ELS-AMS)" userId="21f32bc2-b818-4f11-93ee-d66f27f92d7a" providerId="ADAL" clId="{C35497F1-C184-405F-993C-0DC43AC71170}" dt="2025-03-07T08:34:32.745" v="698" actId="47"/>
        <pc:sldMkLst>
          <pc:docMk/>
          <pc:sldMk cId="4003363768" sldId="2147480094"/>
        </pc:sldMkLst>
        <pc:spChg chg="del">
          <ac:chgData name="Bayram, Banu (ELS-AMS)" userId="21f32bc2-b818-4f11-93ee-d66f27f92d7a" providerId="ADAL" clId="{C35497F1-C184-405F-993C-0DC43AC71170}" dt="2025-03-07T08:34:27.612" v="697" actId="478"/>
          <ac:spMkLst>
            <pc:docMk/>
            <pc:sldMk cId="4003363768" sldId="2147480094"/>
            <ac:spMk id="13" creationId="{DEA7D4F3-B7A8-ED68-90D9-B59259F6C46F}"/>
          </ac:spMkLst>
        </pc:spChg>
        <pc:picChg chg="del">
          <ac:chgData name="Bayram, Banu (ELS-AMS)" userId="21f32bc2-b818-4f11-93ee-d66f27f92d7a" providerId="ADAL" clId="{C35497F1-C184-405F-993C-0DC43AC71170}" dt="2025-03-07T08:34:26.629" v="696" actId="478"/>
          <ac:picMkLst>
            <pc:docMk/>
            <pc:sldMk cId="4003363768" sldId="2147480094"/>
            <ac:picMk id="12" creationId="{4A354840-A148-4F99-3F69-B67EE2525CBD}"/>
          </ac:picMkLst>
        </pc:picChg>
      </pc:sldChg>
      <pc:sldChg chg="delSp modSp add del mod ord">
        <pc:chgData name="Bayram, Banu (ELS-AMS)" userId="21f32bc2-b818-4f11-93ee-d66f27f92d7a" providerId="ADAL" clId="{C35497F1-C184-405F-993C-0DC43AC71170}" dt="2025-03-06T21:15:36.395" v="440" actId="47"/>
        <pc:sldMkLst>
          <pc:docMk/>
          <pc:sldMk cId="354561093" sldId="2147480095"/>
        </pc:sldMkLst>
        <pc:spChg chg="mod">
          <ac:chgData name="Bayram, Banu (ELS-AMS)" userId="21f32bc2-b818-4f11-93ee-d66f27f92d7a" providerId="ADAL" clId="{C35497F1-C184-405F-993C-0DC43AC71170}" dt="2025-03-06T20:06:28.683" v="32" actId="27636"/>
          <ac:spMkLst>
            <pc:docMk/>
            <pc:sldMk cId="354561093" sldId="2147480095"/>
            <ac:spMk id="2" creationId="{3291F0B1-54AD-E2DB-17CC-DE4D3F79C3A1}"/>
          </ac:spMkLst>
        </pc:spChg>
        <pc:picChg chg="del">
          <ac:chgData name="Bayram, Banu (ELS-AMS)" userId="21f32bc2-b818-4f11-93ee-d66f27f92d7a" providerId="ADAL" clId="{C35497F1-C184-405F-993C-0DC43AC71170}" dt="2025-03-06T21:14:31.665" v="424" actId="21"/>
          <ac:picMkLst>
            <pc:docMk/>
            <pc:sldMk cId="354561093" sldId="2147480095"/>
            <ac:picMk id="6" creationId="{73797B30-ECCB-2722-D0CF-3754C00F16BF}"/>
          </ac:picMkLst>
        </pc:picChg>
        <pc:picChg chg="del">
          <ac:chgData name="Bayram, Banu (ELS-AMS)" userId="21f32bc2-b818-4f11-93ee-d66f27f92d7a" providerId="ADAL" clId="{C35497F1-C184-405F-993C-0DC43AC71170}" dt="2025-03-06T21:14:41.460" v="427" actId="21"/>
          <ac:picMkLst>
            <pc:docMk/>
            <pc:sldMk cId="354561093" sldId="2147480095"/>
            <ac:picMk id="8" creationId="{398C5EE5-43AE-B94C-3775-85B8C5F5F494}"/>
          </ac:picMkLst>
        </pc:picChg>
      </pc:sldChg>
      <pc:sldChg chg="modSp add del mod">
        <pc:chgData name="Bayram, Banu (ELS-AMS)" userId="21f32bc2-b818-4f11-93ee-d66f27f92d7a" providerId="ADAL" clId="{C35497F1-C184-405F-993C-0DC43AC71170}" dt="2025-03-07T07:59:34.178" v="576" actId="2696"/>
        <pc:sldMkLst>
          <pc:docMk/>
          <pc:sldMk cId="1937937606" sldId="2147480096"/>
        </pc:sldMkLst>
        <pc:spChg chg="mod">
          <ac:chgData name="Bayram, Banu (ELS-AMS)" userId="21f32bc2-b818-4f11-93ee-d66f27f92d7a" providerId="ADAL" clId="{C35497F1-C184-405F-993C-0DC43AC71170}" dt="2025-03-06T20:06:28.665" v="30" actId="27636"/>
          <ac:spMkLst>
            <pc:docMk/>
            <pc:sldMk cId="1937937606" sldId="2147480096"/>
            <ac:spMk id="48" creationId="{952112FE-98E4-0329-F6E0-716424E040B4}"/>
          </ac:spMkLst>
        </pc:spChg>
      </pc:sldChg>
      <pc:sldChg chg="add del">
        <pc:chgData name="Bayram, Banu (ELS-AMS)" userId="21f32bc2-b818-4f11-93ee-d66f27f92d7a" providerId="ADAL" clId="{C35497F1-C184-405F-993C-0DC43AC71170}" dt="2025-03-07T08:05:25.504" v="597" actId="2696"/>
        <pc:sldMkLst>
          <pc:docMk/>
          <pc:sldMk cId="2218687338" sldId="2147480096"/>
        </pc:sldMkLst>
      </pc:sldChg>
      <pc:sldChg chg="delSp modSp add mod delAnim">
        <pc:chgData name="Bayram, Banu (ELS-AMS)" userId="21f32bc2-b818-4f11-93ee-d66f27f92d7a" providerId="ADAL" clId="{C35497F1-C184-405F-993C-0DC43AC71170}" dt="2025-03-07T08:15:24.212" v="676" actId="1076"/>
        <pc:sldMkLst>
          <pc:docMk/>
          <pc:sldMk cId="3131567536" sldId="2147480096"/>
        </pc:sldMkLst>
        <pc:spChg chg="del">
          <ac:chgData name="Bayram, Banu (ELS-AMS)" userId="21f32bc2-b818-4f11-93ee-d66f27f92d7a" providerId="ADAL" clId="{C35497F1-C184-405F-993C-0DC43AC71170}" dt="2025-03-07T08:14:42.439" v="640" actId="478"/>
          <ac:spMkLst>
            <pc:docMk/>
            <pc:sldMk cId="3131567536" sldId="2147480096"/>
            <ac:spMk id="25" creationId="{D9D4DA05-89ED-B6E5-8C41-C22688BCFD72}"/>
          </ac:spMkLst>
        </pc:spChg>
        <pc:spChg chg="mod">
          <ac:chgData name="Bayram, Banu (ELS-AMS)" userId="21f32bc2-b818-4f11-93ee-d66f27f92d7a" providerId="ADAL" clId="{C35497F1-C184-405F-993C-0DC43AC71170}" dt="2025-03-07T08:14:47.091" v="641" actId="1076"/>
          <ac:spMkLst>
            <pc:docMk/>
            <pc:sldMk cId="3131567536" sldId="2147480096"/>
            <ac:spMk id="35" creationId="{08E2783C-BCAB-D2A6-1D13-B61FA9E195FD}"/>
          </ac:spMkLst>
        </pc:spChg>
        <pc:spChg chg="mod">
          <ac:chgData name="Bayram, Banu (ELS-AMS)" userId="21f32bc2-b818-4f11-93ee-d66f27f92d7a" providerId="ADAL" clId="{C35497F1-C184-405F-993C-0DC43AC71170}" dt="2025-03-07T08:12:12.026" v="633" actId="1076"/>
          <ac:spMkLst>
            <pc:docMk/>
            <pc:sldMk cId="3131567536" sldId="2147480096"/>
            <ac:spMk id="39" creationId="{32AA829E-568B-A01A-FB29-5EBEA745DA12}"/>
          </ac:spMkLst>
        </pc:spChg>
        <pc:spChg chg="del">
          <ac:chgData name="Bayram, Banu (ELS-AMS)" userId="21f32bc2-b818-4f11-93ee-d66f27f92d7a" providerId="ADAL" clId="{C35497F1-C184-405F-993C-0DC43AC71170}" dt="2025-03-07T08:14:29.012" v="637" actId="478"/>
          <ac:spMkLst>
            <pc:docMk/>
            <pc:sldMk cId="3131567536" sldId="2147480096"/>
            <ac:spMk id="46" creationId="{DA67959A-201D-7564-42CD-C1D7723C8F58}"/>
          </ac:spMkLst>
        </pc:spChg>
        <pc:spChg chg="mod">
          <ac:chgData name="Bayram, Banu (ELS-AMS)" userId="21f32bc2-b818-4f11-93ee-d66f27f92d7a" providerId="ADAL" clId="{C35497F1-C184-405F-993C-0DC43AC71170}" dt="2025-03-07T08:15:06.865" v="675" actId="1076"/>
          <ac:spMkLst>
            <pc:docMk/>
            <pc:sldMk cId="3131567536" sldId="2147480096"/>
            <ac:spMk id="48" creationId="{952112FE-98E4-0329-F6E0-716424E040B4}"/>
          </ac:spMkLst>
        </pc:spChg>
        <pc:spChg chg="del">
          <ac:chgData name="Bayram, Banu (ELS-AMS)" userId="21f32bc2-b818-4f11-93ee-d66f27f92d7a" providerId="ADAL" clId="{C35497F1-C184-405F-993C-0DC43AC71170}" dt="2025-03-07T08:11:20.667" v="607" actId="478"/>
          <ac:spMkLst>
            <pc:docMk/>
            <pc:sldMk cId="3131567536" sldId="2147480096"/>
            <ac:spMk id="52" creationId="{64F9E00A-3A86-826C-A168-05F5D5E0150A}"/>
          </ac:spMkLst>
        </pc:spChg>
        <pc:grpChg chg="del">
          <ac:chgData name="Bayram, Banu (ELS-AMS)" userId="21f32bc2-b818-4f11-93ee-d66f27f92d7a" providerId="ADAL" clId="{C35497F1-C184-405F-993C-0DC43AC71170}" dt="2025-03-07T08:14:40.489" v="639" actId="478"/>
          <ac:grpSpMkLst>
            <pc:docMk/>
            <pc:sldMk cId="3131567536" sldId="2147480096"/>
            <ac:grpSpMk id="15" creationId="{78F113C1-77BC-FDA3-DC04-E5A1154D65C6}"/>
          </ac:grpSpMkLst>
        </pc:grpChg>
        <pc:grpChg chg="mod">
          <ac:chgData name="Bayram, Banu (ELS-AMS)" userId="21f32bc2-b818-4f11-93ee-d66f27f92d7a" providerId="ADAL" clId="{C35497F1-C184-405F-993C-0DC43AC71170}" dt="2025-03-07T08:15:24.212" v="676" actId="1076"/>
          <ac:grpSpMkLst>
            <pc:docMk/>
            <pc:sldMk cId="3131567536" sldId="2147480096"/>
            <ac:grpSpMk id="20" creationId="{BB9525C9-8D0C-FD47-682A-73F5994F5C80}"/>
          </ac:grpSpMkLst>
        </pc:grpChg>
        <pc:grpChg chg="mod">
          <ac:chgData name="Bayram, Banu (ELS-AMS)" userId="21f32bc2-b818-4f11-93ee-d66f27f92d7a" providerId="ADAL" clId="{C35497F1-C184-405F-993C-0DC43AC71170}" dt="2025-03-07T08:14:53.324" v="672" actId="1035"/>
          <ac:grpSpMkLst>
            <pc:docMk/>
            <pc:sldMk cId="3131567536" sldId="2147480096"/>
            <ac:grpSpMk id="29" creationId="{EB0370DE-9EA1-A2CC-1E57-130EA6D89D7A}"/>
          </ac:grpSpMkLst>
        </pc:grpChg>
        <pc:grpChg chg="del">
          <ac:chgData name="Bayram, Banu (ELS-AMS)" userId="21f32bc2-b818-4f11-93ee-d66f27f92d7a" providerId="ADAL" clId="{C35497F1-C184-405F-993C-0DC43AC71170}" dt="2025-03-07T08:14:29.907" v="638" actId="478"/>
          <ac:grpSpMkLst>
            <pc:docMk/>
            <pc:sldMk cId="3131567536" sldId="2147480096"/>
            <ac:grpSpMk id="40" creationId="{56FEC4D8-8FD1-2F6B-F189-5D6AE7EB0419}"/>
          </ac:grpSpMkLst>
        </pc:grpChg>
        <pc:grpChg chg="del mod">
          <ac:chgData name="Bayram, Banu (ELS-AMS)" userId="21f32bc2-b818-4f11-93ee-d66f27f92d7a" providerId="ADAL" clId="{C35497F1-C184-405F-993C-0DC43AC71170}" dt="2025-03-07T08:11:21.735" v="609" actId="478"/>
          <ac:grpSpMkLst>
            <pc:docMk/>
            <pc:sldMk cId="3131567536" sldId="2147480096"/>
            <ac:grpSpMk id="49" creationId="{250F3C04-C3DE-BA9D-7F11-3395883D77B9}"/>
          </ac:grpSpMkLst>
        </pc:grpChg>
        <pc:picChg chg="mod">
          <ac:chgData name="Bayram, Banu (ELS-AMS)" userId="21f32bc2-b818-4f11-93ee-d66f27f92d7a" providerId="ADAL" clId="{C35497F1-C184-405F-993C-0DC43AC71170}" dt="2025-03-07T08:15:00.502" v="674" actId="14100"/>
          <ac:picMkLst>
            <pc:docMk/>
            <pc:sldMk cId="3131567536" sldId="2147480096"/>
            <ac:picMk id="47" creationId="{12545AAF-00D3-B7F1-404A-B9ADD2BEA0D4}"/>
          </ac:picMkLst>
        </pc:picChg>
      </pc:sldChg>
      <pc:sldChg chg="add ord">
        <pc:chgData name="Bayram, Banu (ELS-AMS)" userId="21f32bc2-b818-4f11-93ee-d66f27f92d7a" providerId="ADAL" clId="{C35497F1-C184-405F-993C-0DC43AC71170}" dt="2025-03-07T11:05:34.091" v="843"/>
        <pc:sldMkLst>
          <pc:docMk/>
          <pc:sldMk cId="0" sldId="2147480097"/>
        </pc:sldMkLst>
      </pc:sldChg>
      <pc:sldChg chg="addSp delSp modSp add mod delAnim">
        <pc:chgData name="Bayram, Banu (ELS-AMS)" userId="21f32bc2-b818-4f11-93ee-d66f27f92d7a" providerId="ADAL" clId="{C35497F1-C184-405F-993C-0DC43AC71170}" dt="2025-03-06T21:19:49.754" v="497" actId="1076"/>
        <pc:sldMkLst>
          <pc:docMk/>
          <pc:sldMk cId="0" sldId="2147480098"/>
        </pc:sldMkLst>
        <pc:spChg chg="mod">
          <ac:chgData name="Bayram, Banu (ELS-AMS)" userId="21f32bc2-b818-4f11-93ee-d66f27f92d7a" providerId="ADAL" clId="{C35497F1-C184-405F-993C-0DC43AC71170}" dt="2025-03-06T21:19:01.757" v="490" actId="14100"/>
          <ac:spMkLst>
            <pc:docMk/>
            <pc:sldMk cId="0" sldId="2147480098"/>
            <ac:spMk id="2" creationId="{1F5D49CD-FD66-9DF6-D518-89E2B880CC7D}"/>
          </ac:spMkLst>
        </pc:spChg>
        <pc:spChg chg="add mod">
          <ac:chgData name="Bayram, Banu (ELS-AMS)" userId="21f32bc2-b818-4f11-93ee-d66f27f92d7a" providerId="ADAL" clId="{C35497F1-C184-405F-993C-0DC43AC71170}" dt="2025-03-06T21:18:49.766" v="488" actId="1076"/>
          <ac:spMkLst>
            <pc:docMk/>
            <pc:sldMk cId="0" sldId="2147480098"/>
            <ac:spMk id="3" creationId="{29100772-0402-80B8-4A5F-CD8843DC292E}"/>
          </ac:spMkLst>
        </pc:spChg>
        <pc:spChg chg="mod">
          <ac:chgData name="Bayram, Banu (ELS-AMS)" userId="21f32bc2-b818-4f11-93ee-d66f27f92d7a" providerId="ADAL" clId="{C35497F1-C184-405F-993C-0DC43AC71170}" dt="2025-03-06T21:19:01.757" v="490" actId="14100"/>
          <ac:spMkLst>
            <pc:docMk/>
            <pc:sldMk cId="0" sldId="2147480098"/>
            <ac:spMk id="5" creationId="{312BD585-3F33-52CF-B437-35DE6FBC2848}"/>
          </ac:spMkLst>
        </pc:spChg>
        <pc:spChg chg="del mod">
          <ac:chgData name="Bayram, Banu (ELS-AMS)" userId="21f32bc2-b818-4f11-93ee-d66f27f92d7a" providerId="ADAL" clId="{C35497F1-C184-405F-993C-0DC43AC71170}" dt="2025-03-06T21:19:22.769" v="492" actId="478"/>
          <ac:spMkLst>
            <pc:docMk/>
            <pc:sldMk cId="0" sldId="2147480098"/>
            <ac:spMk id="6" creationId="{2EE4723E-7E16-D65C-1421-0FBA3588266E}"/>
          </ac:spMkLst>
        </pc:spChg>
        <pc:spChg chg="del mod">
          <ac:chgData name="Bayram, Banu (ELS-AMS)" userId="21f32bc2-b818-4f11-93ee-d66f27f92d7a" providerId="ADAL" clId="{C35497F1-C184-405F-993C-0DC43AC71170}" dt="2025-03-06T21:18:31.162" v="467" actId="478"/>
          <ac:spMkLst>
            <pc:docMk/>
            <pc:sldMk cId="0" sldId="2147480098"/>
            <ac:spMk id="11" creationId="{00000000-0000-0000-0000-000000000000}"/>
          </ac:spMkLst>
        </pc:spChg>
        <pc:spChg chg="del">
          <ac:chgData name="Bayram, Banu (ELS-AMS)" userId="21f32bc2-b818-4f11-93ee-d66f27f92d7a" providerId="ADAL" clId="{C35497F1-C184-405F-993C-0DC43AC71170}" dt="2025-03-06T20:58:58.325" v="204" actId="478"/>
          <ac:spMkLst>
            <pc:docMk/>
            <pc:sldMk cId="0" sldId="2147480098"/>
            <ac:spMk id="24" creationId="{00000000-0000-0000-0000-000000000000}"/>
          </ac:spMkLst>
        </pc:spChg>
        <pc:spChg chg="mod">
          <ac:chgData name="Bayram, Banu (ELS-AMS)" userId="21f32bc2-b818-4f11-93ee-d66f27f92d7a" providerId="ADAL" clId="{C35497F1-C184-405F-993C-0DC43AC71170}" dt="2025-03-06T21:19:01.757" v="490" actId="14100"/>
          <ac:spMkLst>
            <pc:docMk/>
            <pc:sldMk cId="0" sldId="2147480098"/>
            <ac:spMk id="27" creationId="{94049A33-785B-35BD-A811-D6D3F30840EA}"/>
          </ac:spMkLst>
        </pc:spChg>
        <pc:spChg chg="mod">
          <ac:chgData name="Bayram, Banu (ELS-AMS)" userId="21f32bc2-b818-4f11-93ee-d66f27f92d7a" providerId="ADAL" clId="{C35497F1-C184-405F-993C-0DC43AC71170}" dt="2025-03-06T21:19:01.757" v="490" actId="14100"/>
          <ac:spMkLst>
            <pc:docMk/>
            <pc:sldMk cId="0" sldId="2147480098"/>
            <ac:spMk id="28" creationId="{958A2A82-7C99-2969-16A6-288B6A48C4B5}"/>
          </ac:spMkLst>
        </pc:spChg>
        <pc:spChg chg="mod">
          <ac:chgData name="Bayram, Banu (ELS-AMS)" userId="21f32bc2-b818-4f11-93ee-d66f27f92d7a" providerId="ADAL" clId="{C35497F1-C184-405F-993C-0DC43AC71170}" dt="2025-03-06T21:19:01.757" v="490" actId="14100"/>
          <ac:spMkLst>
            <pc:docMk/>
            <pc:sldMk cId="0" sldId="2147480098"/>
            <ac:spMk id="30" creationId="{79CB466E-45B1-556F-C97B-9F367E0A0ADA}"/>
          </ac:spMkLst>
        </pc:spChg>
        <pc:spChg chg="mod">
          <ac:chgData name="Bayram, Banu (ELS-AMS)" userId="21f32bc2-b818-4f11-93ee-d66f27f92d7a" providerId="ADAL" clId="{C35497F1-C184-405F-993C-0DC43AC71170}" dt="2025-03-06T21:19:01.757" v="490" actId="14100"/>
          <ac:spMkLst>
            <pc:docMk/>
            <pc:sldMk cId="0" sldId="2147480098"/>
            <ac:spMk id="31" creationId="{E40AD89C-1536-6CA1-DF22-31AC1DAB532B}"/>
          </ac:spMkLst>
        </pc:spChg>
        <pc:spChg chg="mod">
          <ac:chgData name="Bayram, Banu (ELS-AMS)" userId="21f32bc2-b818-4f11-93ee-d66f27f92d7a" providerId="ADAL" clId="{C35497F1-C184-405F-993C-0DC43AC71170}" dt="2025-03-06T21:02:25.823" v="229" actId="1076"/>
          <ac:spMkLst>
            <pc:docMk/>
            <pc:sldMk cId="0" sldId="2147480098"/>
            <ac:spMk id="35" creationId="{00000000-0000-0000-0000-000000000000}"/>
          </ac:spMkLst>
        </pc:spChg>
        <pc:spChg chg="mod">
          <ac:chgData name="Bayram, Banu (ELS-AMS)" userId="21f32bc2-b818-4f11-93ee-d66f27f92d7a" providerId="ADAL" clId="{C35497F1-C184-405F-993C-0DC43AC71170}" dt="2025-03-06T21:00:05.308" v="215" actId="1076"/>
          <ac:spMkLst>
            <pc:docMk/>
            <pc:sldMk cId="0" sldId="2147480098"/>
            <ac:spMk id="36" creationId="{6637481C-FA81-C10F-CE96-F3D76195086E}"/>
          </ac:spMkLst>
        </pc:spChg>
        <pc:spChg chg="del">
          <ac:chgData name="Bayram, Banu (ELS-AMS)" userId="21f32bc2-b818-4f11-93ee-d66f27f92d7a" providerId="ADAL" clId="{C35497F1-C184-405F-993C-0DC43AC71170}" dt="2025-03-06T20:59:08.229" v="205" actId="478"/>
          <ac:spMkLst>
            <pc:docMk/>
            <pc:sldMk cId="0" sldId="2147480098"/>
            <ac:spMk id="37" creationId="{454BF34E-9B1E-5F64-42CD-5D1FCF6B7E48}"/>
          </ac:spMkLst>
        </pc:spChg>
        <pc:spChg chg="mod">
          <ac:chgData name="Bayram, Banu (ELS-AMS)" userId="21f32bc2-b818-4f11-93ee-d66f27f92d7a" providerId="ADAL" clId="{C35497F1-C184-405F-993C-0DC43AC71170}" dt="2025-03-06T21:18:36.673" v="486" actId="1038"/>
          <ac:spMkLst>
            <pc:docMk/>
            <pc:sldMk cId="0" sldId="2147480098"/>
            <ac:spMk id="41" creationId="{1539194A-D181-2E77-FD58-A0CEEB40D5A3}"/>
          </ac:spMkLst>
        </pc:spChg>
        <pc:spChg chg="mod">
          <ac:chgData name="Bayram, Banu (ELS-AMS)" userId="21f32bc2-b818-4f11-93ee-d66f27f92d7a" providerId="ADAL" clId="{C35497F1-C184-405F-993C-0DC43AC71170}" dt="2025-03-06T21:18:36.673" v="486" actId="1038"/>
          <ac:spMkLst>
            <pc:docMk/>
            <pc:sldMk cId="0" sldId="2147480098"/>
            <ac:spMk id="42" creationId="{3E5FECD6-336C-0026-546D-3113C9F858D7}"/>
          </ac:spMkLst>
        </pc:spChg>
        <pc:spChg chg="mod">
          <ac:chgData name="Bayram, Banu (ELS-AMS)" userId="21f32bc2-b818-4f11-93ee-d66f27f92d7a" providerId="ADAL" clId="{C35497F1-C184-405F-993C-0DC43AC71170}" dt="2025-03-06T21:18:36.673" v="486" actId="1038"/>
          <ac:spMkLst>
            <pc:docMk/>
            <pc:sldMk cId="0" sldId="2147480098"/>
            <ac:spMk id="43" creationId="{5B93A261-4550-799F-26E0-3C0D889ADEE2}"/>
          </ac:spMkLst>
        </pc:spChg>
        <pc:spChg chg="mod">
          <ac:chgData name="Bayram, Banu (ELS-AMS)" userId="21f32bc2-b818-4f11-93ee-d66f27f92d7a" providerId="ADAL" clId="{C35497F1-C184-405F-993C-0DC43AC71170}" dt="2025-03-06T21:18:36.673" v="486" actId="1038"/>
          <ac:spMkLst>
            <pc:docMk/>
            <pc:sldMk cId="0" sldId="2147480098"/>
            <ac:spMk id="44" creationId="{890A6961-C60C-E3AD-8AE8-FC2BCE4922CC}"/>
          </ac:spMkLst>
        </pc:spChg>
        <pc:spChg chg="mod">
          <ac:chgData name="Bayram, Banu (ELS-AMS)" userId="21f32bc2-b818-4f11-93ee-d66f27f92d7a" providerId="ADAL" clId="{C35497F1-C184-405F-993C-0DC43AC71170}" dt="2025-03-06T21:18:36.673" v="486" actId="1038"/>
          <ac:spMkLst>
            <pc:docMk/>
            <pc:sldMk cId="0" sldId="2147480098"/>
            <ac:spMk id="45" creationId="{1F5175E3-E628-B457-AF3E-F24B0AE61D95}"/>
          </ac:spMkLst>
        </pc:spChg>
        <pc:grpChg chg="mod">
          <ac:chgData name="Bayram, Banu (ELS-AMS)" userId="21f32bc2-b818-4f11-93ee-d66f27f92d7a" providerId="ADAL" clId="{C35497F1-C184-405F-993C-0DC43AC71170}" dt="2025-03-06T21:19:17.288" v="491" actId="14100"/>
          <ac:grpSpMkLst>
            <pc:docMk/>
            <pc:sldMk cId="0" sldId="2147480098"/>
            <ac:grpSpMk id="7" creationId="{31B9F814-A9B7-1237-EF47-2BB33524A756}"/>
          </ac:grpSpMkLst>
        </pc:grpChg>
        <pc:grpChg chg="mod">
          <ac:chgData name="Bayram, Banu (ELS-AMS)" userId="21f32bc2-b818-4f11-93ee-d66f27f92d7a" providerId="ADAL" clId="{C35497F1-C184-405F-993C-0DC43AC71170}" dt="2025-03-06T21:19:42.543" v="495" actId="1076"/>
          <ac:grpSpMkLst>
            <pc:docMk/>
            <pc:sldMk cId="0" sldId="2147480098"/>
            <ac:grpSpMk id="12" creationId="{A9B627FC-03E3-7181-D0E7-4E4E09E0425B}"/>
          </ac:grpSpMkLst>
        </pc:grpChg>
        <pc:grpChg chg="mod">
          <ac:chgData name="Bayram, Banu (ELS-AMS)" userId="21f32bc2-b818-4f11-93ee-d66f27f92d7a" providerId="ADAL" clId="{C35497F1-C184-405F-993C-0DC43AC71170}" dt="2025-03-06T21:19:01.757" v="490" actId="14100"/>
          <ac:grpSpMkLst>
            <pc:docMk/>
            <pc:sldMk cId="0" sldId="2147480098"/>
            <ac:grpSpMk id="26" creationId="{4F862D54-6DDA-616A-BE03-58D4CFBD7371}"/>
          </ac:grpSpMkLst>
        </pc:grpChg>
        <pc:grpChg chg="mod">
          <ac:chgData name="Bayram, Banu (ELS-AMS)" userId="21f32bc2-b818-4f11-93ee-d66f27f92d7a" providerId="ADAL" clId="{C35497F1-C184-405F-993C-0DC43AC71170}" dt="2025-03-06T21:19:29.005" v="493" actId="14100"/>
          <ac:grpSpMkLst>
            <pc:docMk/>
            <pc:sldMk cId="0" sldId="2147480098"/>
            <ac:grpSpMk id="40" creationId="{0E5D7256-FF53-8DC5-0E9E-270FED0438D9}"/>
          </ac:grpSpMkLst>
        </pc:grpChg>
        <pc:grpChg chg="mod">
          <ac:chgData name="Bayram, Banu (ELS-AMS)" userId="21f32bc2-b818-4f11-93ee-d66f27f92d7a" providerId="ADAL" clId="{C35497F1-C184-405F-993C-0DC43AC71170}" dt="2025-03-06T21:19:01.757" v="490" actId="14100"/>
          <ac:grpSpMkLst>
            <pc:docMk/>
            <pc:sldMk cId="0" sldId="2147480098"/>
            <ac:grpSpMk id="3085" creationId="{76FE26EA-D17C-0B14-9D9E-FF14922CE8E4}"/>
          </ac:grpSpMkLst>
        </pc:grpChg>
        <pc:picChg chg="mod">
          <ac:chgData name="Bayram, Banu (ELS-AMS)" userId="21f32bc2-b818-4f11-93ee-d66f27f92d7a" providerId="ADAL" clId="{C35497F1-C184-405F-993C-0DC43AC71170}" dt="2025-03-06T21:19:17.288" v="491" actId="14100"/>
          <ac:picMkLst>
            <pc:docMk/>
            <pc:sldMk cId="0" sldId="2147480098"/>
            <ac:picMk id="8" creationId="{56042F61-39F8-22A7-87F8-1F9B8A8D13DD}"/>
          </ac:picMkLst>
        </pc:picChg>
        <pc:picChg chg="mod">
          <ac:chgData name="Bayram, Banu (ELS-AMS)" userId="21f32bc2-b818-4f11-93ee-d66f27f92d7a" providerId="ADAL" clId="{C35497F1-C184-405F-993C-0DC43AC71170}" dt="2025-03-06T21:19:17.288" v="491" actId="14100"/>
          <ac:picMkLst>
            <pc:docMk/>
            <pc:sldMk cId="0" sldId="2147480098"/>
            <ac:picMk id="9" creationId="{67B2FEC1-D59B-E630-8823-7CE07C9AF9C0}"/>
          </ac:picMkLst>
        </pc:picChg>
        <pc:picChg chg="mod">
          <ac:chgData name="Bayram, Banu (ELS-AMS)" userId="21f32bc2-b818-4f11-93ee-d66f27f92d7a" providerId="ADAL" clId="{C35497F1-C184-405F-993C-0DC43AC71170}" dt="2025-03-06T21:19:49.754" v="497" actId="1076"/>
          <ac:picMkLst>
            <pc:docMk/>
            <pc:sldMk cId="0" sldId="2147480098"/>
            <ac:picMk id="14" creationId="{ACA66BB0-5444-5562-A8ED-2D79E8A70D75}"/>
          </ac:picMkLst>
        </pc:picChg>
        <pc:picChg chg="mod">
          <ac:chgData name="Bayram, Banu (ELS-AMS)" userId="21f32bc2-b818-4f11-93ee-d66f27f92d7a" providerId="ADAL" clId="{C35497F1-C184-405F-993C-0DC43AC71170}" dt="2025-03-06T20:59:44.886" v="211" actId="14100"/>
          <ac:picMkLst>
            <pc:docMk/>
            <pc:sldMk cId="0" sldId="2147480098"/>
            <ac:picMk id="29" creationId="{2A88EAA6-D2C3-69E9-2A0A-3FAA19A90422}"/>
          </ac:picMkLst>
        </pc:picChg>
        <pc:picChg chg="mod">
          <ac:chgData name="Bayram, Banu (ELS-AMS)" userId="21f32bc2-b818-4f11-93ee-d66f27f92d7a" providerId="ADAL" clId="{C35497F1-C184-405F-993C-0DC43AC71170}" dt="2025-03-06T21:19:01.757" v="490" actId="14100"/>
          <ac:picMkLst>
            <pc:docMk/>
            <pc:sldMk cId="0" sldId="2147480098"/>
            <ac:picMk id="3073" creationId="{A74B359C-AFAB-5B76-E437-34C1750FC0AF}"/>
          </ac:picMkLst>
        </pc:picChg>
        <pc:picChg chg="mod">
          <ac:chgData name="Bayram, Banu (ELS-AMS)" userId="21f32bc2-b818-4f11-93ee-d66f27f92d7a" providerId="ADAL" clId="{C35497F1-C184-405F-993C-0DC43AC71170}" dt="2025-03-06T21:19:01.757" v="490" actId="14100"/>
          <ac:picMkLst>
            <pc:docMk/>
            <pc:sldMk cId="0" sldId="2147480098"/>
            <ac:picMk id="3076" creationId="{32821ABA-05A3-102B-1680-5C83BFA36680}"/>
          </ac:picMkLst>
        </pc:picChg>
      </pc:sldChg>
      <pc:sldChg chg="addSp new del mod">
        <pc:chgData name="Bayram, Banu (ELS-AMS)" userId="21f32bc2-b818-4f11-93ee-d66f27f92d7a" providerId="ADAL" clId="{C35497F1-C184-405F-993C-0DC43AC71170}" dt="2025-03-06T21:36:16.178" v="510" actId="47"/>
        <pc:sldMkLst>
          <pc:docMk/>
          <pc:sldMk cId="2752461727" sldId="2147480099"/>
        </pc:sldMkLst>
        <pc:picChg chg="add">
          <ac:chgData name="Bayram, Banu (ELS-AMS)" userId="21f32bc2-b818-4f11-93ee-d66f27f92d7a" providerId="ADAL" clId="{C35497F1-C184-405F-993C-0DC43AC71170}" dt="2025-03-06T21:33:30.104" v="509" actId="22"/>
          <ac:picMkLst>
            <pc:docMk/>
            <pc:sldMk cId="2752461727" sldId="2147480099"/>
            <ac:picMk id="3" creationId="{6BF9268A-5837-AA42-3576-49406DC8EB3A}"/>
          </ac:picMkLst>
        </pc:picChg>
      </pc:sldChg>
      <pc:sldChg chg="addSp delSp modSp new del mod">
        <pc:chgData name="Bayram, Banu (ELS-AMS)" userId="21f32bc2-b818-4f11-93ee-d66f27f92d7a" providerId="ADAL" clId="{C35497F1-C184-405F-993C-0DC43AC71170}" dt="2025-03-07T11:42:15.798" v="887" actId="47"/>
        <pc:sldMkLst>
          <pc:docMk/>
          <pc:sldMk cId="3875252809" sldId="2147480099"/>
        </pc:sldMkLst>
        <pc:spChg chg="del">
          <ac:chgData name="Bayram, Banu (ELS-AMS)" userId="21f32bc2-b818-4f11-93ee-d66f27f92d7a" providerId="ADAL" clId="{C35497F1-C184-405F-993C-0DC43AC71170}" dt="2025-03-07T11:32:07.454" v="866" actId="478"/>
          <ac:spMkLst>
            <pc:docMk/>
            <pc:sldMk cId="3875252809" sldId="2147480099"/>
            <ac:spMk id="2" creationId="{2741E222-797A-5DF0-8D36-D751125E8FF6}"/>
          </ac:spMkLst>
        </pc:spChg>
        <pc:spChg chg="del">
          <ac:chgData name="Bayram, Banu (ELS-AMS)" userId="21f32bc2-b818-4f11-93ee-d66f27f92d7a" providerId="ADAL" clId="{C35497F1-C184-405F-993C-0DC43AC71170}" dt="2025-03-07T11:32:07.454" v="866" actId="478"/>
          <ac:spMkLst>
            <pc:docMk/>
            <pc:sldMk cId="3875252809" sldId="2147480099"/>
            <ac:spMk id="3" creationId="{4C6A3C49-48FB-49CA-36B0-8913C2DF45F1}"/>
          </ac:spMkLst>
        </pc:spChg>
        <pc:picChg chg="add del mod">
          <ac:chgData name="Bayram, Banu (ELS-AMS)" userId="21f32bc2-b818-4f11-93ee-d66f27f92d7a" providerId="ADAL" clId="{C35497F1-C184-405F-993C-0DC43AC71170}" dt="2025-03-07T11:42:02.004" v="880" actId="21"/>
          <ac:picMkLst>
            <pc:docMk/>
            <pc:sldMk cId="3875252809" sldId="2147480099"/>
            <ac:picMk id="4" creationId="{8B978585-4C5E-92E3-10AB-4C2DCAEAF080}"/>
          </ac:picMkLst>
        </pc:picChg>
      </pc:sldChg>
      <pc:sldChg chg="addSp delSp modSp add mod">
        <pc:chgData name="Bayram, Banu (ELS-AMS)" userId="21f32bc2-b818-4f11-93ee-d66f27f92d7a" providerId="ADAL" clId="{C35497F1-C184-405F-993C-0DC43AC71170}" dt="2025-03-07T11:42:14.237" v="886" actId="1076"/>
        <pc:sldMkLst>
          <pc:docMk/>
          <pc:sldMk cId="2970927444" sldId="2147480100"/>
        </pc:sldMkLst>
        <pc:spChg chg="del">
          <ac:chgData name="Bayram, Banu (ELS-AMS)" userId="21f32bc2-b818-4f11-93ee-d66f27f92d7a" providerId="ADAL" clId="{C35497F1-C184-405F-993C-0DC43AC71170}" dt="2025-03-07T11:41:59.899" v="879" actId="478"/>
          <ac:spMkLst>
            <pc:docMk/>
            <pc:sldMk cId="2970927444" sldId="2147480100"/>
            <ac:spMk id="2" creationId="{9C9ABA11-5635-FE5D-87AD-FEA961227447}"/>
          </ac:spMkLst>
        </pc:spChg>
        <pc:spChg chg="add del mod">
          <ac:chgData name="Bayram, Banu (ELS-AMS)" userId="21f32bc2-b818-4f11-93ee-d66f27f92d7a" providerId="ADAL" clId="{C35497F1-C184-405F-993C-0DC43AC71170}" dt="2025-03-07T11:41:57.883" v="878" actId="478"/>
          <ac:spMkLst>
            <pc:docMk/>
            <pc:sldMk cId="2970927444" sldId="2147480100"/>
            <ac:spMk id="4" creationId="{CECBDE97-2E1C-D402-7415-C93B0897181F}"/>
          </ac:spMkLst>
        </pc:spChg>
        <pc:spChg chg="del">
          <ac:chgData name="Bayram, Banu (ELS-AMS)" userId="21f32bc2-b818-4f11-93ee-d66f27f92d7a" providerId="ADAL" clId="{C35497F1-C184-405F-993C-0DC43AC71170}" dt="2025-03-07T11:41:54.563" v="877" actId="478"/>
          <ac:spMkLst>
            <pc:docMk/>
            <pc:sldMk cId="2970927444" sldId="2147480100"/>
            <ac:spMk id="12" creationId="{7B0666DB-7C83-C557-1F38-A08A4F07A458}"/>
          </ac:spMkLst>
        </pc:spChg>
        <pc:picChg chg="add mod">
          <ac:chgData name="Bayram, Banu (ELS-AMS)" userId="21f32bc2-b818-4f11-93ee-d66f27f92d7a" providerId="ADAL" clId="{C35497F1-C184-405F-993C-0DC43AC71170}" dt="2025-03-07T11:42:14.237" v="886" actId="1076"/>
          <ac:picMkLst>
            <pc:docMk/>
            <pc:sldMk cId="2970927444" sldId="2147480100"/>
            <ac:picMk id="5" creationId="{8B978585-4C5E-92E3-10AB-4C2DCAEAF080}"/>
          </ac:picMkLst>
        </pc:picChg>
      </pc:sldChg>
      <pc:sldMasterChg chg="delSldLayout">
        <pc:chgData name="Bayram, Banu (ELS-AMS)" userId="21f32bc2-b818-4f11-93ee-d66f27f92d7a" providerId="ADAL" clId="{C35497F1-C184-405F-993C-0DC43AC71170}" dt="2025-03-07T09:35:59.606" v="763" actId="47"/>
        <pc:sldMasterMkLst>
          <pc:docMk/>
          <pc:sldMasterMk cId="694339682" sldId="2147483648"/>
        </pc:sldMasterMkLst>
        <pc:sldLayoutChg chg="del">
          <pc:chgData name="Bayram, Banu (ELS-AMS)" userId="21f32bc2-b818-4f11-93ee-d66f27f92d7a" providerId="ADAL" clId="{C35497F1-C184-405F-993C-0DC43AC71170}" dt="2025-03-06T21:02:49.946" v="230" actId="2696"/>
          <pc:sldLayoutMkLst>
            <pc:docMk/>
            <pc:sldMasterMk cId="694339682" sldId="2147483648"/>
            <pc:sldLayoutMk cId="3127774022" sldId="2147483661"/>
          </pc:sldLayoutMkLst>
        </pc:sldLayoutChg>
        <pc:sldLayoutChg chg="del">
          <pc:chgData name="Bayram, Banu (ELS-AMS)" userId="21f32bc2-b818-4f11-93ee-d66f27f92d7a" providerId="ADAL" clId="{C35497F1-C184-405F-993C-0DC43AC71170}" dt="2025-03-07T07:57:48.873" v="568" actId="47"/>
          <pc:sldLayoutMkLst>
            <pc:docMk/>
            <pc:sldMasterMk cId="694339682" sldId="2147483648"/>
            <pc:sldLayoutMk cId="3410579647" sldId="2147483662"/>
          </pc:sldLayoutMkLst>
        </pc:sldLayoutChg>
        <pc:sldLayoutChg chg="del">
          <pc:chgData name="Bayram, Banu (ELS-AMS)" userId="21f32bc2-b818-4f11-93ee-d66f27f92d7a" providerId="ADAL" clId="{C35497F1-C184-405F-993C-0DC43AC71170}" dt="2025-03-06T21:05:09.976" v="249" actId="47"/>
          <pc:sldLayoutMkLst>
            <pc:docMk/>
            <pc:sldMasterMk cId="694339682" sldId="2147483648"/>
            <pc:sldLayoutMk cId="3988206832" sldId="2147483663"/>
          </pc:sldLayoutMkLst>
        </pc:sldLayoutChg>
        <pc:sldLayoutChg chg="del">
          <pc:chgData name="Bayram, Banu (ELS-AMS)" userId="21f32bc2-b818-4f11-93ee-d66f27f92d7a" providerId="ADAL" clId="{C35497F1-C184-405F-993C-0DC43AC71170}" dt="2025-03-06T21:05:48.797" v="252" actId="47"/>
          <pc:sldLayoutMkLst>
            <pc:docMk/>
            <pc:sldMasterMk cId="694339682" sldId="2147483648"/>
            <pc:sldLayoutMk cId="2804209890" sldId="2147483664"/>
          </pc:sldLayoutMkLst>
        </pc:sldLayoutChg>
        <pc:sldLayoutChg chg="del">
          <pc:chgData name="Bayram, Banu (ELS-AMS)" userId="21f32bc2-b818-4f11-93ee-d66f27f92d7a" providerId="ADAL" clId="{C35497F1-C184-405F-993C-0DC43AC71170}" dt="2025-03-07T09:35:59.606" v="763" actId="47"/>
          <pc:sldLayoutMkLst>
            <pc:docMk/>
            <pc:sldMasterMk cId="694339682" sldId="2147483648"/>
            <pc:sldLayoutMk cId="33488503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5C0F0-B24C-4E64-94E2-CC9908A847D7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2775F-4121-4FF6-A755-23B40344DCD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018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b="1" dirty="0">
                <a:solidFill>
                  <a:srgbClr val="FFFFFF"/>
                </a:solidFill>
                <a:latin typeface="var(--_99wljgj)"/>
              </a:rPr>
              <a:t>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F1CD3-C7A2-4E9E-B873-8BCD313EAA8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146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43C7B-F938-4CE9-A268-328171726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60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BD85D-D873-5529-85F9-43E0CB634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DF178-0496-BDA9-73CD-77FF94D13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E4D67-31DB-3BFE-6AEA-4216F42D6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is divided into three parts: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Generative AI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in the publishing community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Elsevier and AI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66700" algn="l"/>
              </a:tabLs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66700" algn="l"/>
              </a:tabLs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 of the presentation, there will be time for questions. We can always go back to a certain slide or topic then, to discuss it in more depth.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D6644-80D0-DF09-07E6-5779E1CD1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43C7B-F938-4CE9-A268-328171726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531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is divided into three parts: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Generative AI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in the publishing community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Elsevier and AI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66700" algn="l"/>
              </a:tabLs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66700" algn="l"/>
              </a:tabLs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 of the presentation, there will be time for questions. We can always go back to a certain slide or topic then, to discuss it in more depth.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43C7B-F938-4CE9-A268-328171726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06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43C7B-F938-4CE9-A268-328171726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26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presentation is divided into three parts: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Generative AI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in the publishing community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6700" algn="l"/>
                <a:tab pos="457200" algn="l"/>
              </a:tabLst>
            </a:pP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Elsevier and AI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66700" algn="l"/>
              </a:tabLs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66700" algn="l"/>
              </a:tabLs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 of the presentation, there will be time for questions. We can always go back to a certain slide or topic then, to discuss it in more depth.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43C7B-F938-4CE9-A268-3281717263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77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755C2-B58D-463F-9666-3FDCBEFAFB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84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26705-1B7F-4FB0-B44C-B8BD0D09FA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26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1F8ED-CEC2-4A76-85B5-D62B57BD95D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4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755C2-B58D-463F-9666-3FDCBEFAFB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51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755C2-B58D-463F-9666-3FDCBEFAFB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852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43C7B-F938-4CE9-A268-32817172635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effectLst/>
                <a:latin typeface="Segoe UI" panose="020B0502040204020203" pitchFamily="34" charset="0"/>
              </a:rPr>
              <a:t>Sadece</a:t>
            </a:r>
            <a:r>
              <a:rPr lang="en-GB" sz="1200" dirty="0">
                <a:effectLst/>
                <a:latin typeface="Segoe UI" panose="020B0502040204020203" pitchFamily="34" charset="0"/>
              </a:rPr>
              <a:t> 1 </a:t>
            </a:r>
            <a:r>
              <a:rPr lang="en-GB" sz="1200" dirty="0" err="1">
                <a:effectLst/>
                <a:latin typeface="Segoe UI" panose="020B0502040204020203" pitchFamily="34" charset="0"/>
              </a:rPr>
              <a:t>dergiye</a:t>
            </a:r>
            <a:r>
              <a:rPr lang="en-GB" sz="1200" dirty="0">
                <a:effectLst/>
                <a:latin typeface="Segoe UI" panose="020B0502040204020203" pitchFamily="34" charset="0"/>
              </a:rPr>
              <a:t> submission </a:t>
            </a:r>
            <a:r>
              <a:rPr lang="en-GB" sz="1200" dirty="0" err="1">
                <a:effectLst/>
                <a:latin typeface="Segoe UI" panose="020B0502040204020203" pitchFamily="34" charset="0"/>
              </a:rPr>
              <a:t>yapin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00E46-0A87-4E99-AE88-9248C9CABF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4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B5E41-5FC2-49C5-ADA1-A458E21D9A43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96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6D0CB-C47A-FD15-5760-F7B4BAA2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206028-AB68-5E07-BA32-5F60D43C3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02FC02-1838-2214-8B49-F6FF2A583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F8B3C-B81A-D791-2417-B2961E3CA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F1CD3-C7A2-4E9E-B873-8BCD313EAA8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77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61D9-1417-63D2-5B78-02F716412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378BAE-3608-40DA-3E6D-8B7B7FCEE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F2743-ACA5-BF5E-1161-695D407F0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FF898-4CD5-5DEF-4B61-7807B1E5C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31BE8-B8F1-F7EA-4603-EBCEA59F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7376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56CA2-E3CD-4969-447D-FB28B710A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9D3BC-A7B6-23D2-F76D-9D0552A25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52E52-9B69-B594-D26B-84B15A725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0E752-6441-EDC8-9FFB-71DAD8CA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885E1-21CC-5B92-1432-E4C99A6D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7996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39C6EF-0B3F-31ED-3663-07FF5B5D5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27679-E392-B642-9002-BF7D2E855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79AB7-DA5B-563F-6D5C-FC0964D5A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55F51-71DD-9F1D-A4BC-56721D24A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A782-E570-6BE3-22AD-D996EB2E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4553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4456" y="5768433"/>
            <a:ext cx="6816945" cy="653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733"/>
            </a:lvl1pPr>
            <a:lvl2pPr marL="0" indent="0">
              <a:buNone/>
              <a:defRPr sz="1333"/>
            </a:lvl2pPr>
            <a:lvl3pPr marL="0" indent="0">
              <a:buNone/>
              <a:defRPr sz="1333"/>
            </a:lvl3pPr>
            <a:lvl4pPr marL="0" indent="0">
              <a:buNone/>
              <a:defRPr sz="1333"/>
            </a:lvl4pPr>
            <a:lvl5pPr marL="0" indent="0">
              <a:buNone/>
              <a:defRPr sz="1333"/>
            </a:lvl5pPr>
          </a:lstStyle>
          <a:p>
            <a:pPr lvl="0"/>
            <a:r>
              <a:rPr lang="en-US"/>
              <a:t>Month, year</a:t>
            </a:r>
            <a:br>
              <a:rPr lang="en-US"/>
            </a:br>
            <a:r>
              <a:rPr lang="en-US"/>
              <a:t>Name presenter</a:t>
            </a:r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634456" y="2212623"/>
            <a:ext cx="6816945" cy="23255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5067">
                <a:solidFill>
                  <a:srgbClr val="53565A"/>
                </a:solidFill>
              </a:defRPr>
            </a:lvl1pPr>
          </a:lstStyle>
          <a:p>
            <a:r>
              <a:rPr lang="en-US" noProof="0"/>
              <a:t>Click to edit title max over 2x 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1" y="1711571"/>
            <a:ext cx="5146429" cy="5146429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4455" y="671504"/>
            <a:ext cx="1049728" cy="1152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0194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  <p15:guide id="2" pos="2699">
          <p15:clr>
            <a:srgbClr val="FBAE40"/>
          </p15:clr>
        </p15:guide>
        <p15:guide id="3" pos="2880">
          <p15:clr>
            <a:srgbClr val="FBAE40"/>
          </p15:clr>
        </p15:guide>
        <p15:guide id="4" pos="3061">
          <p15:clr>
            <a:srgbClr val="FBAE40"/>
          </p15:clr>
        </p15:guide>
        <p15:guide id="5" pos="5397">
          <p15:clr>
            <a:srgbClr val="FBAE40"/>
          </p15:clr>
        </p15:guide>
        <p15:guide id="6" orient="horz" pos="373">
          <p15:clr>
            <a:srgbClr val="FBAE40"/>
          </p15:clr>
        </p15:guide>
        <p15:guide id="7" orient="horz" pos="286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086" y="2577006"/>
            <a:ext cx="6781777" cy="1581759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5333">
                <a:solidFill>
                  <a:schemeClr val="tx1"/>
                </a:solidFill>
              </a:defRPr>
            </a:lvl1pPr>
          </a:lstStyle>
          <a:p>
            <a:r>
              <a:rPr lang="nl-NL"/>
              <a:t>Click to edit Master title style</a:t>
            </a:r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80020" y="4430713"/>
            <a:ext cx="6781777" cy="12493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rgbClr val="FF6C00"/>
                </a:solidFill>
              </a:defRPr>
            </a:lvl1pPr>
            <a:lvl2pPr marL="457189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2pPr>
            <a:lvl3pPr marL="914377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3pPr>
            <a:lvl4pPr marL="1371566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4pPr>
            <a:lvl5pPr marL="1828754" indent="0">
              <a:lnSpc>
                <a:spcPts val="4800"/>
              </a:lnSpc>
              <a:buNone/>
              <a:defRPr sz="4000">
                <a:solidFill>
                  <a:srgbClr val="FF6C00"/>
                </a:solidFill>
              </a:defRPr>
            </a:lvl5pPr>
          </a:lstStyle>
          <a:p>
            <a:pPr lvl="0"/>
            <a:r>
              <a:rPr lang="en-US"/>
              <a:t>Subtitle</a:t>
            </a:r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7" y="637161"/>
            <a:ext cx="1058335" cy="115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72" y="2746184"/>
            <a:ext cx="4255245" cy="42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3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609597" y="1943072"/>
            <a:ext cx="10984427" cy="3765589"/>
          </a:xfrm>
        </p:spPr>
        <p:txBody>
          <a:bodyPr/>
          <a:lstStyle>
            <a:lvl1pPr marL="0" indent="0">
              <a:buNone/>
              <a:defRPr>
                <a:solidFill>
                  <a:srgbClr val="53565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 userDrawn="1"/>
        </p:nvSpPr>
        <p:spPr>
          <a:xfrm>
            <a:off x="11299117" y="-7655"/>
            <a:ext cx="783712" cy="3545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/>
              <a:t>   |   </a:t>
            </a:r>
            <a:fld id="{DA15E891-66B8-4B28-AB8F-05A4B1DE573C}" type="slidenum">
              <a:rPr lang="en-US" sz="700" smtClean="0"/>
              <a:pPr/>
              <a:t>‹#›</a:t>
            </a:fld>
            <a:endParaRPr lang="en-US" sz="70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09602" y="705204"/>
            <a:ext cx="10984425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241715"/>
            <a:ext cx="10984424" cy="350591"/>
          </a:xfrm>
        </p:spPr>
        <p:txBody>
          <a:bodyPr/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sz="1800"/>
              <a:t>Subtitle of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597" y="5794656"/>
            <a:ext cx="10984427" cy="37043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  <a:lvl2pPr marL="457178" indent="0">
              <a:buNone/>
              <a:defRPr sz="1600"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09597" y="6165091"/>
            <a:ext cx="10984424" cy="357432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</a:lstStyle>
          <a:p>
            <a:pPr lvl="0"/>
            <a:r>
              <a:rPr lang="en-US"/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1077970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07513"/>
            <a:ext cx="12192000" cy="4714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reflection endPos="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00110"/>
            <a:ext cx="10984424" cy="489814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0505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50505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505050"/>
                </a:solidFill>
                <a:latin typeface="Arial"/>
                <a:cs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835743"/>
            <a:ext cx="10984425" cy="380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600" b="0">
                <a:solidFill>
                  <a:srgbClr val="3AABF0"/>
                </a:solidFill>
                <a:latin typeface="+mj-lt"/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5" name="Slide Number Placeholder 7"/>
          <p:cNvSpPr txBox="1">
            <a:spLocks/>
          </p:cNvSpPr>
          <p:nvPr userDrawn="1"/>
        </p:nvSpPr>
        <p:spPr>
          <a:xfrm>
            <a:off x="11051653" y="6398257"/>
            <a:ext cx="783712" cy="336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505050"/>
                </a:solidFill>
              </a:rPr>
              <a:t>   |   </a:t>
            </a:r>
            <a:fld id="{DA15E891-66B8-4B28-AB8F-05A4B1DE573C}" type="slidenum">
              <a:rPr lang="en-US" sz="800" smtClean="0">
                <a:solidFill>
                  <a:srgbClr val="505050"/>
                </a:solidFill>
              </a:rPr>
              <a:pPr/>
              <a:t>‹#›</a:t>
            </a:fld>
            <a:endParaRPr lang="en-US" sz="800" dirty="0">
              <a:solidFill>
                <a:srgbClr val="505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3" y="96987"/>
            <a:ext cx="2694488" cy="4592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387" y="162699"/>
            <a:ext cx="1735191" cy="33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14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45671" y="5526640"/>
            <a:ext cx="6816945" cy="598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>
                <a:solidFill>
                  <a:schemeClr val="tx1"/>
                </a:solidFill>
              </a:defRPr>
            </a:lvl1pPr>
            <a:lvl2pPr marL="0" indent="0">
              <a:buNone/>
              <a:defRPr sz="1333"/>
            </a:lvl2pPr>
            <a:lvl3pPr marL="0" indent="0">
              <a:buNone/>
              <a:defRPr sz="1333"/>
            </a:lvl3pPr>
            <a:lvl4pPr marL="0" indent="0">
              <a:buNone/>
              <a:defRPr sz="1333"/>
            </a:lvl4pPr>
            <a:lvl5pPr marL="0" indent="0">
              <a:buNone/>
              <a:defRPr sz="1333"/>
            </a:lvl5pPr>
          </a:lstStyle>
          <a:p>
            <a:pPr lvl="0"/>
            <a:r>
              <a:rPr lang="en-US"/>
              <a:t>Department</a:t>
            </a:r>
            <a:br>
              <a:rPr lang="en-US"/>
            </a:br>
            <a:r>
              <a:rPr lang="en-US"/>
              <a:t>Date</a:t>
            </a:r>
            <a:endParaRPr lang="de-DE"/>
          </a:p>
        </p:txBody>
      </p:sp>
      <p:sp>
        <p:nvSpPr>
          <p:cNvPr id="7" name="TextBox 6"/>
          <p:cNvSpPr txBox="1"/>
          <p:nvPr userDrawn="1"/>
        </p:nvSpPr>
        <p:spPr>
          <a:xfrm>
            <a:off x="625684" y="2686386"/>
            <a:ext cx="52070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67" kern="1200" noProof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1E7E9-0B74-D54C-8C9A-067E1D0C0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1" y="1711571"/>
            <a:ext cx="5146429" cy="514642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4455" y="671504"/>
            <a:ext cx="1049728" cy="1152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0539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3">
          <p15:clr>
            <a:srgbClr val="FBAE40"/>
          </p15:clr>
        </p15:guide>
        <p15:guide id="2" pos="2699">
          <p15:clr>
            <a:srgbClr val="FBAE40"/>
          </p15:clr>
        </p15:guide>
        <p15:guide id="3" pos="2880">
          <p15:clr>
            <a:srgbClr val="FBAE40"/>
          </p15:clr>
        </p15:guide>
        <p15:guide id="4" pos="3061">
          <p15:clr>
            <a:srgbClr val="FBAE40"/>
          </p15:clr>
        </p15:guide>
        <p15:guide id="5" orient="horz" pos="373">
          <p15:clr>
            <a:srgbClr val="FBAE40"/>
          </p15:clr>
        </p15:guide>
        <p15:guide id="6" pos="5397">
          <p15:clr>
            <a:srgbClr val="FBAE40"/>
          </p15:clr>
        </p15:guide>
        <p15:guide id="7" orient="horz" pos="28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A2DE-FF91-1A9A-42F3-FCDAF8DD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621EB-F990-3D65-B7E6-7DD708A28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FF8A-6AED-0097-73C7-AB6E674D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D38C0-3ABD-90CD-7BD3-5AAB924D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70F34-4DCC-404B-B9EE-BF98083B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772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B2E9-EE19-080B-AAA7-D95C7EBA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6B36F-0451-B3D7-9834-1EB0F870E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3FC25-9211-5461-4FF8-C4418497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DBE52-6E89-1254-FFAD-52298FA0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EB331-C1B8-C3A2-3FEF-E34B4463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6802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86935-4004-0EC1-47E1-4C5513F6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28E38-CB63-5604-405B-9F93AD849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0BA0C-E8D8-0089-0E5C-1BD7A5840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B6A66-C99C-F3D7-675E-DE8036B6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E9FD9-FF23-B22C-B0CD-BEB4706D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E9AF7-5A27-161A-7931-324C75A5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32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167D-6D30-B7B1-065D-558AF996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9D321-5EF8-511C-FB14-E29BE5A55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1F902-397F-D868-DC27-7802DB9A5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C8F1CB-028F-91C5-3FCB-D63F592CF1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10277-DCD7-17E4-F8C0-B888F7987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62565-9E38-336F-F52D-6ADF92D05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F7A10-88EE-D07C-5442-4EFE25BE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657AE-E781-DB24-91F0-1B674A8F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9550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DDA82-1D00-C746-453F-647F5A873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D0F303-870E-5965-F66B-88A2700D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B3D2E-F61D-2984-54AF-BB39EAF4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C8010-E414-408B-AE04-4C2E14AD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421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163999-E477-F110-DB10-59DB5F467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390EC-73D9-A2BC-A982-81D32FDE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0C662-FD50-17BC-CDB5-2C8C4D9B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68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7981-97BF-D48C-A839-155677C3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D7523-ABE3-111A-C953-5191E1C3D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DA6DD-B023-110D-7C2A-39978AF0F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89799-8749-880F-6E6D-D77E6740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4CBBB-3FD2-AB3C-73BB-C98F50BCB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34901-BD29-1020-A652-C0EDB159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261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F03-23F8-3971-78B6-B5C43C55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FEBB07-1B81-D399-04A9-F5325425BF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F0C1D-64A1-E397-EE49-856F7085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9C4B0-585D-DC3F-4953-5FC1B9EF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C11C9-1C9F-4DD0-FE5D-6FBC4A70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157C9-90AA-119F-98BD-4CB8A526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3964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8ED34-69EF-302E-FEC9-17E93FCAD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7DE65-AE26-EC95-57EE-0DAD20C60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87B5-2334-8915-FB9D-2C769CC42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55006F-4997-4C86-9E56-7328EC4FB906}" type="datetimeFigureOut">
              <a:rPr lang="en-NL" smtClean="0"/>
              <a:t>07/03/2025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AA9F9-8A2E-565B-3E99-71718E418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66C77-4125-1AE4-C998-D02DA2316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75D51-1B48-412F-9AE9-5B7E69374E0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433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66" r:id="rId14"/>
    <p:sldLayoutId id="2147483667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insights.elsevier.com/" TargetMode="External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svg"/><Relationship Id="rId14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sevier.com/about/policies/responsible-ai-principles" TargetMode="External"/><Relationship Id="rId7" Type="http://schemas.openxmlformats.org/officeDocument/2006/relationships/image" Target="../media/image8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png"/><Relationship Id="rId4" Type="http://schemas.openxmlformats.org/officeDocument/2006/relationships/image" Target="../media/image87.svg"/><Relationship Id="rId9" Type="http://schemas.openxmlformats.org/officeDocument/2006/relationships/image" Target="../media/image9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hyperlink" Target="https://www.elsevier.com/connect/author-heroes-can-guide-you-on-your-publication-journey" TargetMode="External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-130627" y="2763842"/>
            <a:ext cx="7931503" cy="1526257"/>
          </a:xfrm>
        </p:spPr>
        <p:txBody>
          <a:bodyPr>
            <a:noAutofit/>
          </a:bodyPr>
          <a:lstStyle/>
          <a:p>
            <a:pPr algn="ctr"/>
            <a:r>
              <a:rPr lang="en-US" sz="3600" kern="100" dirty="0">
                <a:latin typeface="Arial"/>
                <a:ea typeface="SimSun"/>
                <a:cs typeface="Arial"/>
              </a:rPr>
              <a:t>Edit</a:t>
            </a:r>
            <a:r>
              <a:rPr lang="tr-TR" sz="3600" kern="100" dirty="0">
                <a:latin typeface="Arial"/>
                <a:ea typeface="SimSun"/>
                <a:cs typeface="Arial"/>
              </a:rPr>
              <a:t>ö</a:t>
            </a:r>
            <a:r>
              <a:rPr lang="en-US" sz="3600" kern="100" dirty="0">
                <a:latin typeface="Arial"/>
                <a:ea typeface="SimSun"/>
                <a:cs typeface="Arial"/>
              </a:rPr>
              <a:t>r</a:t>
            </a:r>
            <a:r>
              <a:rPr lang="tr-TR" sz="3600" kern="100" dirty="0">
                <a:latin typeface="Arial"/>
                <a:ea typeface="SimSun"/>
                <a:cs typeface="Arial"/>
              </a:rPr>
              <a:t>ü</a:t>
            </a:r>
            <a:r>
              <a:rPr lang="en-US" sz="3600" kern="100" dirty="0">
                <a:latin typeface="Arial"/>
                <a:ea typeface="SimSun"/>
                <a:cs typeface="Arial"/>
              </a:rPr>
              <a:t>n</a:t>
            </a:r>
            <a:r>
              <a:rPr lang="tr-TR" sz="3600" kern="100" dirty="0">
                <a:latin typeface="Arial"/>
                <a:ea typeface="SimSun"/>
                <a:cs typeface="Arial"/>
              </a:rPr>
              <a:t> Gözünden</a:t>
            </a:r>
            <a:r>
              <a:rPr lang="en-GB" sz="3600" kern="100" dirty="0">
                <a:latin typeface="Arial"/>
                <a:ea typeface="SimSun"/>
                <a:cs typeface="Arial"/>
              </a:rPr>
              <a:t> ‘Review Article’</a:t>
            </a:r>
            <a:br>
              <a:rPr lang="en-GB" sz="3733" dirty="0"/>
            </a:br>
            <a:endParaRPr lang="en-US" sz="3733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62164" y="213433"/>
            <a:ext cx="1049728" cy="11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7C171-70DE-C7AD-B8E5-4E5CB404253B}"/>
              </a:ext>
            </a:extLst>
          </p:cNvPr>
          <p:cNvSpPr txBox="1"/>
          <p:nvPr/>
        </p:nvSpPr>
        <p:spPr>
          <a:xfrm>
            <a:off x="0" y="4955364"/>
            <a:ext cx="8273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https://researcheracademy.elsevier.com/writing-research/technical-writing-skills</a:t>
            </a:r>
          </a:p>
        </p:txBody>
      </p:sp>
    </p:spTree>
    <p:extLst>
      <p:ext uri="{BB962C8B-B14F-4D97-AF65-F5344CB8AC3E}">
        <p14:creationId xmlns:p14="http://schemas.microsoft.com/office/powerpoint/2010/main" val="1615413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46132" y="34843"/>
            <a:ext cx="9651211" cy="1581759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en-GB" altLang="zh-CN" sz="4800" dirty="0">
                <a:solidFill>
                  <a:schemeClr val="accent2"/>
                </a:solidFill>
                <a:ea typeface="微软雅黑" panose="020B0503020204020204" pitchFamily="34" charset="-122"/>
              </a:rPr>
              <a:t>Do</a:t>
            </a:r>
            <a:r>
              <a:rPr lang="tr-TR" altLang="zh-CN" sz="4800" dirty="0">
                <a:solidFill>
                  <a:schemeClr val="accent2"/>
                </a:solidFill>
                <a:ea typeface="微软雅黑" panose="020B0503020204020204" pitchFamily="34" charset="-122"/>
              </a:rPr>
              <a:t>ğru </a:t>
            </a:r>
            <a:r>
              <a:rPr lang="tr-TR" sz="4800" kern="100" dirty="0">
                <a:solidFill>
                  <a:schemeClr val="accent2"/>
                </a:solidFill>
                <a:latin typeface="Aptos Display"/>
                <a:ea typeface="SimSun"/>
                <a:cs typeface="Arial"/>
              </a:rPr>
              <a:t>Dergi Seçimi</a:t>
            </a:r>
            <a:br>
              <a:rPr lang="en-US" altLang="zh-CN" sz="4800" dirty="0">
                <a:solidFill>
                  <a:schemeClr val="accent2"/>
                </a:solidFill>
                <a:ea typeface="微软雅黑" panose="020B0503020204020204" pitchFamily="34" charset="-122"/>
              </a:rPr>
            </a:br>
            <a:endParaRPr lang="en-US" sz="3600" kern="100" dirty="0">
              <a:solidFill>
                <a:schemeClr val="accent2"/>
              </a:solidFill>
              <a:ea typeface="+mj-lt"/>
              <a:cs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97B30-ECCB-2722-D0CF-3754C00F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3" y="3591657"/>
            <a:ext cx="5540415" cy="2008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8C5EE5-43AE-B94C-3775-85B8C5F5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061" y="986213"/>
            <a:ext cx="5454483" cy="2442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DA2F89-554E-FD24-F601-BB05F93DD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873" y="3645585"/>
            <a:ext cx="5301343" cy="2429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4F48B-8A31-1563-F0C4-67474D1EF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401" y="5858425"/>
            <a:ext cx="2105319" cy="390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F5CE2-8C0A-B5E4-C432-37F3ECDFDC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0425"/>
          <a:stretch/>
        </p:blipFill>
        <p:spPr>
          <a:xfrm>
            <a:off x="152156" y="5603217"/>
            <a:ext cx="1968500" cy="943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2BFD95-5778-6D9C-D374-2E199E0E2960}"/>
              </a:ext>
            </a:extLst>
          </p:cNvPr>
          <p:cNvSpPr/>
          <p:nvPr/>
        </p:nvSpPr>
        <p:spPr>
          <a:xfrm>
            <a:off x="2242561" y="6207603"/>
            <a:ext cx="2960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6C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https://journalinsights.elsevier.com/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6C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41602C2C-D979-E535-240A-9ACC88BB0364}"/>
              </a:ext>
            </a:extLst>
          </p:cNvPr>
          <p:cNvSpPr txBox="1"/>
          <p:nvPr/>
        </p:nvSpPr>
        <p:spPr>
          <a:xfrm>
            <a:off x="304800" y="6515380"/>
            <a:ext cx="770121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tr-TR" sz="2000" spc="-191" dirty="0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Makalenizi yazarken </a:t>
            </a:r>
            <a:r>
              <a:rPr lang="en-GB" sz="2000" spc="-191" dirty="0" err="1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kulland</a:t>
            </a:r>
            <a:r>
              <a:rPr lang="tr-TR" sz="2000" spc="-191" dirty="0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ığınız ana kaynakların nerede yayınlandığını kontrol edin</a:t>
            </a:r>
            <a:r>
              <a:rPr lang="en-GB" sz="2000" spc="-191" dirty="0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000" spc="-191" dirty="0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42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981200" y="1500110"/>
            <a:ext cx="8238318" cy="5357890"/>
          </a:xfrm>
        </p:spPr>
        <p:txBody>
          <a:bodyPr>
            <a:normAutofit/>
          </a:bodyPr>
          <a:lstStyle/>
          <a:p>
            <a:r>
              <a:rPr lang="en-US" dirty="0"/>
              <a:t>Include everything you just heard about, in a clear, succinct manner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Must haves</a:t>
            </a:r>
          </a:p>
          <a:p>
            <a:pPr lvl="1"/>
            <a:r>
              <a:rPr lang="en-US" dirty="0"/>
              <a:t>Format (Review vs. Opinion vs. short article)</a:t>
            </a:r>
          </a:p>
          <a:p>
            <a:pPr lvl="1"/>
            <a:r>
              <a:rPr lang="en-US" dirty="0"/>
              <a:t>Authors and affiliations</a:t>
            </a:r>
          </a:p>
          <a:p>
            <a:pPr lvl="1"/>
            <a:r>
              <a:rPr lang="en-US" dirty="0"/>
              <a:t>Summary of the scientific content (extended abstract and/or outline)</a:t>
            </a:r>
          </a:p>
          <a:p>
            <a:pPr lvl="1"/>
            <a:r>
              <a:rPr lang="en-US" dirty="0"/>
              <a:t>Why is it timely and why should we be interested?</a:t>
            </a:r>
          </a:p>
          <a:p>
            <a:pPr lvl="1"/>
            <a:r>
              <a:rPr lang="en-US" dirty="0"/>
              <a:t>Are there other reviews on this topic, and if so, how is yours different?</a:t>
            </a:r>
          </a:p>
          <a:p>
            <a:pPr lvl="1"/>
            <a:r>
              <a:rPr lang="en-US" dirty="0"/>
              <a:t>What is your personal expertise on the topic and what novel perspective can you include?</a:t>
            </a:r>
          </a:p>
          <a:p>
            <a:pPr lvl="1"/>
            <a:r>
              <a:rPr lang="en-US" dirty="0"/>
              <a:t>What are some key references on the topic?</a:t>
            </a:r>
            <a:br>
              <a:rPr lang="en-US" dirty="0"/>
            </a:br>
            <a:endParaRPr lang="en-US" dirty="0"/>
          </a:p>
          <a:p>
            <a:r>
              <a:rPr lang="en-US" dirty="0"/>
              <a:t>Feel free, but not compelled, to also include</a:t>
            </a:r>
          </a:p>
          <a:p>
            <a:pPr lvl="1"/>
            <a:r>
              <a:rPr lang="en-US" dirty="0"/>
              <a:t>Figure drafts or legends</a:t>
            </a:r>
          </a:p>
          <a:p>
            <a:pPr lvl="1"/>
            <a:r>
              <a:rPr lang="en-US" dirty="0"/>
              <a:t>Approximate word count</a:t>
            </a:r>
          </a:p>
          <a:p>
            <a:pPr lvl="1"/>
            <a:r>
              <a:rPr lang="en-US" dirty="0"/>
              <a:t>Your own publication history in the field</a:t>
            </a:r>
          </a:p>
          <a:p>
            <a:pPr lvl="1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include in a proposal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981200" y="705205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Arial Bold"/>
                <a:ea typeface="+mj-ea"/>
                <a:cs typeface="Arial Bold"/>
              </a:defRPr>
            </a:lvl1pPr>
          </a:lstStyle>
          <a:p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06F06FCD-4245-5A29-6B5A-2E0099910996}"/>
              </a:ext>
            </a:extLst>
          </p:cNvPr>
          <p:cNvSpPr txBox="1">
            <a:spLocks/>
          </p:cNvSpPr>
          <p:nvPr/>
        </p:nvSpPr>
        <p:spPr>
          <a:xfrm>
            <a:off x="1746132" y="34843"/>
            <a:ext cx="9651211" cy="158175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rgbClr val="3AABF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zh-CN" sz="4800" dirty="0" err="1">
                <a:solidFill>
                  <a:schemeClr val="accent2"/>
                </a:solidFill>
                <a:ea typeface="微软雅黑" panose="020B0503020204020204" pitchFamily="34" charset="-122"/>
              </a:rPr>
              <a:t>Davet</a:t>
            </a:r>
            <a:r>
              <a:rPr lang="en-GB" altLang="zh-CN" sz="4800" dirty="0">
                <a:solidFill>
                  <a:schemeClr val="accent2"/>
                </a:solidFill>
                <a:ea typeface="微软雅黑" panose="020B0503020204020204" pitchFamily="34" charset="-122"/>
              </a:rPr>
              <a:t> </a:t>
            </a:r>
            <a:br>
              <a:rPr lang="en-US" altLang="zh-CN" sz="4800" dirty="0">
                <a:solidFill>
                  <a:schemeClr val="accent2"/>
                </a:solidFill>
                <a:ea typeface="微软雅黑" panose="020B0503020204020204" pitchFamily="34" charset="-122"/>
              </a:rPr>
            </a:br>
            <a:endParaRPr lang="en-US" sz="3600" kern="100" dirty="0">
              <a:solidFill>
                <a:schemeClr val="accent2"/>
              </a:solidFill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61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Doesn’t mean your proposal was bad</a:t>
            </a:r>
          </a:p>
          <a:p>
            <a:pPr lvl="1"/>
            <a:r>
              <a:rPr lang="en-US" dirty="0"/>
              <a:t>Other reviews forthcoming</a:t>
            </a:r>
          </a:p>
          <a:p>
            <a:pPr lvl="1"/>
            <a:r>
              <a:rPr lang="en-US" dirty="0"/>
              <a:t>Field isn’t ripe enough yet</a:t>
            </a:r>
          </a:p>
          <a:p>
            <a:pPr lvl="1"/>
            <a:r>
              <a:rPr lang="en-US" dirty="0"/>
              <a:t>Out of scope</a:t>
            </a:r>
          </a:p>
          <a:p>
            <a:pPr lvl="1"/>
            <a:r>
              <a:rPr lang="en-US" dirty="0"/>
              <a:t>Saving space for invitations (e.g., upcoming conference travel)</a:t>
            </a:r>
          </a:p>
          <a:p>
            <a:pPr lvl="1"/>
            <a:r>
              <a:rPr lang="en-US" dirty="0"/>
              <a:t>Would benefit from additional author expertise</a:t>
            </a:r>
          </a:p>
          <a:p>
            <a:pPr lvl="1"/>
            <a:r>
              <a:rPr lang="en-US" dirty="0"/>
              <a:t>Pipeline too full to add anything new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the editor says no?</a:t>
            </a: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1981200" y="705205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accent1"/>
                </a:solidFill>
                <a:latin typeface="Arial Bold"/>
                <a:ea typeface="+mj-ea"/>
                <a:cs typeface="Arial Bold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3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00C901-4F4A-81DF-854F-DCD1AE2388D7}"/>
              </a:ext>
            </a:extLst>
          </p:cNvPr>
          <p:cNvSpPr txBox="1"/>
          <p:nvPr/>
        </p:nvSpPr>
        <p:spPr>
          <a:xfrm>
            <a:off x="2974002" y="272105"/>
            <a:ext cx="7143822" cy="666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733" b="0">
                <a:solidFill>
                  <a:srgbClr val="FF99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Se</a:t>
            </a:r>
            <a:r>
              <a:rPr lang="tr-TR" altLang="zh-CN" sz="3600" dirty="0"/>
              <a:t>ç</a:t>
            </a:r>
            <a:r>
              <a:rPr lang="en-US" altLang="zh-CN" sz="3600" dirty="0" err="1"/>
              <a:t>ti</a:t>
            </a:r>
            <a:r>
              <a:rPr lang="tr-TR" altLang="zh-CN" sz="3600" dirty="0"/>
              <a:t>ğ</a:t>
            </a:r>
            <a:r>
              <a:rPr lang="en-US" altLang="zh-CN" sz="3600" dirty="0" err="1"/>
              <a:t>iniz</a:t>
            </a:r>
            <a:r>
              <a:rPr lang="en-US" altLang="zh-CN" sz="3600" dirty="0"/>
              <a:t> </a:t>
            </a:r>
            <a:r>
              <a:rPr lang="tr-TR" altLang="zh-CN" sz="3600" dirty="0"/>
              <a:t>dergi</a:t>
            </a:r>
            <a:r>
              <a:rPr lang="en-GB" altLang="zh-CN" sz="3600" dirty="0" err="1"/>
              <a:t>yi</a:t>
            </a:r>
            <a:r>
              <a:rPr lang="tr-TR" altLang="zh-CN" sz="3600" dirty="0"/>
              <a:t> </a:t>
            </a:r>
            <a:r>
              <a:rPr lang="en-US" altLang="zh-CN" sz="3600" dirty="0" err="1"/>
              <a:t>detayl</a:t>
            </a:r>
            <a:r>
              <a:rPr lang="tr-TR" altLang="zh-CN" sz="3600" dirty="0"/>
              <a:t>ı</a:t>
            </a:r>
            <a:r>
              <a:rPr lang="en-US" altLang="zh-CN" sz="3600" dirty="0"/>
              <a:t> </a:t>
            </a:r>
            <a:r>
              <a:rPr lang="en-US" altLang="zh-CN" sz="3600" dirty="0" err="1"/>
              <a:t>inceleyin</a:t>
            </a:r>
            <a:endParaRPr lang="en-GB" altLang="zh-CN" dirty="0"/>
          </a:p>
        </p:txBody>
      </p:sp>
      <p:pic>
        <p:nvPicPr>
          <p:cNvPr id="4" name="Graphic 3" descr="Circle with left arrow with solid fill">
            <a:extLst>
              <a:ext uri="{FF2B5EF4-FFF2-40B4-BE49-F238E27FC236}">
                <a16:creationId xmlns:a16="http://schemas.microsoft.com/office/drawing/2014/main" id="{2FA0D870-4E2A-CB50-1315-CA743588F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078057" y="2464075"/>
            <a:ext cx="753775" cy="758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BDE2C0-F469-3224-9A33-35BF78E43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32479"/>
          <a:stretch/>
        </p:blipFill>
        <p:spPr>
          <a:xfrm>
            <a:off x="276482" y="1016541"/>
            <a:ext cx="9535239" cy="3977531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5E44CB0F-24EA-ECA9-F690-66A9A936834A}"/>
              </a:ext>
            </a:extLst>
          </p:cNvPr>
          <p:cNvSpPr/>
          <p:nvPr/>
        </p:nvSpPr>
        <p:spPr>
          <a:xfrm>
            <a:off x="7840680" y="2566176"/>
            <a:ext cx="1602229" cy="439131"/>
          </a:xfrm>
          <a:custGeom>
            <a:avLst/>
            <a:gdLst>
              <a:gd name="connsiteX0" fmla="*/ 0 w 1602229"/>
              <a:gd name="connsiteY0" fmla="*/ 0 h 439131"/>
              <a:gd name="connsiteX1" fmla="*/ 566121 w 1602229"/>
              <a:gd name="connsiteY1" fmla="*/ 0 h 439131"/>
              <a:gd name="connsiteX2" fmla="*/ 1068153 w 1602229"/>
              <a:gd name="connsiteY2" fmla="*/ 0 h 439131"/>
              <a:gd name="connsiteX3" fmla="*/ 1602229 w 1602229"/>
              <a:gd name="connsiteY3" fmla="*/ 0 h 439131"/>
              <a:gd name="connsiteX4" fmla="*/ 1602229 w 1602229"/>
              <a:gd name="connsiteY4" fmla="*/ 439131 h 439131"/>
              <a:gd name="connsiteX5" fmla="*/ 1036108 w 1602229"/>
              <a:gd name="connsiteY5" fmla="*/ 439131 h 439131"/>
              <a:gd name="connsiteX6" fmla="*/ 502032 w 1602229"/>
              <a:gd name="connsiteY6" fmla="*/ 439131 h 439131"/>
              <a:gd name="connsiteX7" fmla="*/ 0 w 1602229"/>
              <a:gd name="connsiteY7" fmla="*/ 439131 h 439131"/>
              <a:gd name="connsiteX8" fmla="*/ 0 w 1602229"/>
              <a:gd name="connsiteY8" fmla="*/ 0 h 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2229" h="439131" extrusionOk="0">
                <a:moveTo>
                  <a:pt x="0" y="0"/>
                </a:moveTo>
                <a:cubicBezTo>
                  <a:pt x="258512" y="-5377"/>
                  <a:pt x="429271" y="21400"/>
                  <a:pt x="566121" y="0"/>
                </a:cubicBezTo>
                <a:cubicBezTo>
                  <a:pt x="702971" y="-21400"/>
                  <a:pt x="881749" y="24793"/>
                  <a:pt x="1068153" y="0"/>
                </a:cubicBezTo>
                <a:cubicBezTo>
                  <a:pt x="1254557" y="-24793"/>
                  <a:pt x="1440364" y="-5860"/>
                  <a:pt x="1602229" y="0"/>
                </a:cubicBezTo>
                <a:cubicBezTo>
                  <a:pt x="1592945" y="200568"/>
                  <a:pt x="1609614" y="326357"/>
                  <a:pt x="1602229" y="439131"/>
                </a:cubicBezTo>
                <a:cubicBezTo>
                  <a:pt x="1436498" y="465463"/>
                  <a:pt x="1228645" y="451666"/>
                  <a:pt x="1036108" y="439131"/>
                </a:cubicBezTo>
                <a:cubicBezTo>
                  <a:pt x="843571" y="426596"/>
                  <a:pt x="625179" y="418934"/>
                  <a:pt x="502032" y="439131"/>
                </a:cubicBezTo>
                <a:cubicBezTo>
                  <a:pt x="378885" y="459328"/>
                  <a:pt x="176269" y="436011"/>
                  <a:pt x="0" y="439131"/>
                </a:cubicBezTo>
                <a:cubicBezTo>
                  <a:pt x="-8897" y="222603"/>
                  <a:pt x="-20918" y="15721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1538877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0996B559-5C9E-F94C-0186-ABE50CBDF420}"/>
              </a:ext>
            </a:extLst>
          </p:cNvPr>
          <p:cNvSpPr/>
          <p:nvPr/>
        </p:nvSpPr>
        <p:spPr>
          <a:xfrm>
            <a:off x="2815152" y="4446192"/>
            <a:ext cx="1602229" cy="439131"/>
          </a:xfrm>
          <a:custGeom>
            <a:avLst/>
            <a:gdLst>
              <a:gd name="connsiteX0" fmla="*/ 0 w 1602229"/>
              <a:gd name="connsiteY0" fmla="*/ 0 h 439131"/>
              <a:gd name="connsiteX1" fmla="*/ 566121 w 1602229"/>
              <a:gd name="connsiteY1" fmla="*/ 0 h 439131"/>
              <a:gd name="connsiteX2" fmla="*/ 1068153 w 1602229"/>
              <a:gd name="connsiteY2" fmla="*/ 0 h 439131"/>
              <a:gd name="connsiteX3" fmla="*/ 1602229 w 1602229"/>
              <a:gd name="connsiteY3" fmla="*/ 0 h 439131"/>
              <a:gd name="connsiteX4" fmla="*/ 1602229 w 1602229"/>
              <a:gd name="connsiteY4" fmla="*/ 439131 h 439131"/>
              <a:gd name="connsiteX5" fmla="*/ 1036108 w 1602229"/>
              <a:gd name="connsiteY5" fmla="*/ 439131 h 439131"/>
              <a:gd name="connsiteX6" fmla="*/ 502032 w 1602229"/>
              <a:gd name="connsiteY6" fmla="*/ 439131 h 439131"/>
              <a:gd name="connsiteX7" fmla="*/ 0 w 1602229"/>
              <a:gd name="connsiteY7" fmla="*/ 439131 h 439131"/>
              <a:gd name="connsiteX8" fmla="*/ 0 w 1602229"/>
              <a:gd name="connsiteY8" fmla="*/ 0 h 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2229" h="439131" extrusionOk="0">
                <a:moveTo>
                  <a:pt x="0" y="0"/>
                </a:moveTo>
                <a:cubicBezTo>
                  <a:pt x="258512" y="-5377"/>
                  <a:pt x="429271" y="21400"/>
                  <a:pt x="566121" y="0"/>
                </a:cubicBezTo>
                <a:cubicBezTo>
                  <a:pt x="702971" y="-21400"/>
                  <a:pt x="881749" y="24793"/>
                  <a:pt x="1068153" y="0"/>
                </a:cubicBezTo>
                <a:cubicBezTo>
                  <a:pt x="1254557" y="-24793"/>
                  <a:pt x="1440364" y="-5860"/>
                  <a:pt x="1602229" y="0"/>
                </a:cubicBezTo>
                <a:cubicBezTo>
                  <a:pt x="1592945" y="200568"/>
                  <a:pt x="1609614" y="326357"/>
                  <a:pt x="1602229" y="439131"/>
                </a:cubicBezTo>
                <a:cubicBezTo>
                  <a:pt x="1436498" y="465463"/>
                  <a:pt x="1228645" y="451666"/>
                  <a:pt x="1036108" y="439131"/>
                </a:cubicBezTo>
                <a:cubicBezTo>
                  <a:pt x="843571" y="426596"/>
                  <a:pt x="625179" y="418934"/>
                  <a:pt x="502032" y="439131"/>
                </a:cubicBezTo>
                <a:cubicBezTo>
                  <a:pt x="378885" y="459328"/>
                  <a:pt x="176269" y="436011"/>
                  <a:pt x="0" y="439131"/>
                </a:cubicBezTo>
                <a:cubicBezTo>
                  <a:pt x="-8897" y="222603"/>
                  <a:pt x="-20918" y="15721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1538877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DAB982-A847-D313-88A4-288BF28C54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67" t="5876"/>
          <a:stretch/>
        </p:blipFill>
        <p:spPr>
          <a:xfrm>
            <a:off x="7726459" y="3277189"/>
            <a:ext cx="4170524" cy="3276223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C2D3DF7-C5BB-2589-294F-3069922D2201}"/>
              </a:ext>
            </a:extLst>
          </p:cNvPr>
          <p:cNvSpPr/>
          <p:nvPr/>
        </p:nvSpPr>
        <p:spPr>
          <a:xfrm>
            <a:off x="9548297" y="2536197"/>
            <a:ext cx="2348687" cy="499087"/>
          </a:xfrm>
          <a:prstGeom prst="rect">
            <a:avLst/>
          </a:prstGeom>
          <a:solidFill>
            <a:srgbClr val="F47216"/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altLang="zh-CN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Guide for Authors</a:t>
            </a:r>
            <a:endParaRPr lang="zh-CN" altLang="en-US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A0333F13-07AA-C97E-1C78-B20A14D36F9E}"/>
              </a:ext>
            </a:extLst>
          </p:cNvPr>
          <p:cNvSpPr/>
          <p:nvPr/>
        </p:nvSpPr>
        <p:spPr>
          <a:xfrm>
            <a:off x="2087420" y="5149369"/>
            <a:ext cx="2245224" cy="499087"/>
          </a:xfrm>
          <a:prstGeom prst="rect">
            <a:avLst/>
          </a:prstGeom>
          <a:solidFill>
            <a:srgbClr val="F47216"/>
          </a:soli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r>
              <a:rPr lang="en-US" altLang="zh-CN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Aims &amp; Scope</a:t>
            </a:r>
            <a:endParaRPr lang="zh-CN" altLang="en-US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42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5344E-3B29-3DE3-276A-248526E4B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530" y="1181602"/>
            <a:ext cx="7290487" cy="54956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6786C1-DD96-8918-3AD9-8160941E0A20}"/>
              </a:ext>
            </a:extLst>
          </p:cNvPr>
          <p:cNvSpPr/>
          <p:nvPr/>
        </p:nvSpPr>
        <p:spPr>
          <a:xfrm>
            <a:off x="4416446" y="1181601"/>
            <a:ext cx="1578428" cy="402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accent2"/>
                </a:solidFill>
              </a:rPr>
              <a:t>Yazar</a:t>
            </a:r>
            <a:endParaRPr lang="en-NL" sz="2400" dirty="0">
              <a:solidFill>
                <a:schemeClr val="accen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A14E9-565E-4C59-9F43-29B7DDC8BDB9}"/>
              </a:ext>
            </a:extLst>
          </p:cNvPr>
          <p:cNvSpPr/>
          <p:nvPr/>
        </p:nvSpPr>
        <p:spPr>
          <a:xfrm>
            <a:off x="7410017" y="1170716"/>
            <a:ext cx="1578428" cy="402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accent2"/>
                </a:solidFill>
              </a:rPr>
              <a:t>Editör</a:t>
            </a:r>
            <a:endParaRPr lang="en-NL" sz="24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770F9D-65C9-9B9D-B6AA-1081DFF2A648}"/>
              </a:ext>
            </a:extLst>
          </p:cNvPr>
          <p:cNvSpPr/>
          <p:nvPr/>
        </p:nvSpPr>
        <p:spPr>
          <a:xfrm>
            <a:off x="9986302" y="1192988"/>
            <a:ext cx="1578428" cy="402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accent2"/>
                </a:solidFill>
              </a:rPr>
              <a:t>Hakem</a:t>
            </a:r>
            <a:endParaRPr lang="en-NL" sz="2400" dirty="0">
              <a:solidFill>
                <a:schemeClr val="accent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991745-0B24-F520-D774-8EA438F8E56E}"/>
              </a:ext>
            </a:extLst>
          </p:cNvPr>
          <p:cNvSpPr/>
          <p:nvPr/>
        </p:nvSpPr>
        <p:spPr>
          <a:xfrm>
            <a:off x="6091032" y="535409"/>
            <a:ext cx="4103913" cy="6291943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18D2A02-2B14-D47A-5D00-49621421C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0" t="17236" r="14875" b="61544"/>
          <a:stretch/>
        </p:blipFill>
        <p:spPr bwMode="auto">
          <a:xfrm>
            <a:off x="6381314" y="4030686"/>
            <a:ext cx="723903" cy="71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FDC81E-F366-F35C-FD61-DD021EC55CB4}"/>
              </a:ext>
            </a:extLst>
          </p:cNvPr>
          <p:cNvSpPr txBox="1">
            <a:spLocks/>
          </p:cNvSpPr>
          <p:nvPr/>
        </p:nvSpPr>
        <p:spPr>
          <a:xfrm>
            <a:off x="-737026" y="30648"/>
            <a:ext cx="10723328" cy="6170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i="0" kern="1200">
                <a:solidFill>
                  <a:srgbClr val="007397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GB" sz="2667" dirty="0" err="1">
                <a:solidFill>
                  <a:srgbClr val="FF6C00"/>
                </a:solidFill>
              </a:rPr>
              <a:t>Basvuru</a:t>
            </a:r>
            <a:r>
              <a:rPr lang="en-GB" sz="2667" dirty="0">
                <a:solidFill>
                  <a:srgbClr val="FF6C00"/>
                </a:solidFill>
              </a:rPr>
              <a:t> </a:t>
            </a:r>
            <a:r>
              <a:rPr lang="en-GB" sz="2667" dirty="0" err="1">
                <a:solidFill>
                  <a:srgbClr val="FF6C00"/>
                </a:solidFill>
              </a:rPr>
              <a:t>ve</a:t>
            </a:r>
            <a:r>
              <a:rPr lang="en-GB" sz="2667" dirty="0">
                <a:solidFill>
                  <a:srgbClr val="FF6C00"/>
                </a:solidFill>
              </a:rPr>
              <a:t> </a:t>
            </a:r>
            <a:r>
              <a:rPr lang="en-GB" sz="2667" dirty="0" err="1">
                <a:solidFill>
                  <a:srgbClr val="FF6C00"/>
                </a:solidFill>
              </a:rPr>
              <a:t>Inceleme</a:t>
            </a:r>
            <a:r>
              <a:rPr lang="tr-TR" sz="2667" dirty="0">
                <a:solidFill>
                  <a:srgbClr val="FF6C00"/>
                </a:solidFill>
              </a:rPr>
              <a:t> Süreci</a:t>
            </a:r>
            <a:endParaRPr lang="en-GB" sz="2667" dirty="0">
              <a:solidFill>
                <a:srgbClr val="FF6C0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35B7DDB-9E9A-DEEB-187E-97CA6950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7178">
            <a:off x="571016" y="2405951"/>
            <a:ext cx="4014736" cy="260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2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F161D-E677-6CB0-00CF-9A9BC5AB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PRESENTAÇÃO - HOW TO PREPARE AND PUBLISH A SCIENTIFIC PAPER (4)">
            <a:hlinkClick r:id="" action="ppaction://media"/>
            <a:extLst>
              <a:ext uri="{FF2B5EF4-FFF2-40B4-BE49-F238E27FC236}">
                <a16:creationId xmlns:a16="http://schemas.microsoft.com/office/drawing/2014/main" id="{BEC47C79-D139-4980-35BE-C973E61E1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657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A6F7BF2D-EB33-7C36-AF90-98F81700FA2E}"/>
              </a:ext>
            </a:extLst>
          </p:cNvPr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1BA39A1-B954-5AC7-F299-F88988935DE5}"/>
              </a:ext>
            </a:extLst>
          </p:cNvPr>
          <p:cNvSpPr/>
          <p:nvPr/>
        </p:nvSpPr>
        <p:spPr>
          <a:xfrm>
            <a:off x="803235" y="6075471"/>
            <a:ext cx="457200" cy="558797"/>
          </a:xfrm>
          <a:custGeom>
            <a:avLst/>
            <a:gdLst/>
            <a:ahLst/>
            <a:cxnLst/>
            <a:rect l="l" t="t" r="r" b="b"/>
            <a:pathLst>
              <a:path w="803678" h="889000">
                <a:moveTo>
                  <a:pt x="0" y="0"/>
                </a:moveTo>
                <a:lnTo>
                  <a:pt x="803678" y="0"/>
                </a:lnTo>
                <a:lnTo>
                  <a:pt x="803678" y="889000"/>
                </a:lnTo>
                <a:lnTo>
                  <a:pt x="0" y="889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9" r="-139"/>
            </a:stretch>
          </a:blipFill>
        </p:spPr>
        <p:txBody>
          <a:bodyPr/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53D63C56-5EF4-150B-147D-3B249B441C36}"/>
              </a:ext>
            </a:extLst>
          </p:cNvPr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F3EEABF-3239-DAEF-E3E9-2AB3F642828E}"/>
              </a:ext>
            </a:extLst>
          </p:cNvPr>
          <p:cNvSpPr/>
          <p:nvPr/>
        </p:nvSpPr>
        <p:spPr>
          <a:xfrm>
            <a:off x="9741623" y="1031189"/>
            <a:ext cx="2288759" cy="189298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68C6FBF3-DCB2-3D4C-0C69-4EAF2C17AD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00651" y="2151928"/>
            <a:ext cx="569045" cy="569045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16EA815A-37F3-9386-27D2-866D7F2E7387}"/>
              </a:ext>
            </a:extLst>
          </p:cNvPr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706BA09-57A4-3EF8-93FE-F7B680598684}"/>
              </a:ext>
            </a:extLst>
          </p:cNvPr>
          <p:cNvSpPr/>
          <p:nvPr/>
        </p:nvSpPr>
        <p:spPr>
          <a:xfrm>
            <a:off x="768001" y="6041601"/>
            <a:ext cx="535785" cy="592667"/>
          </a:xfrm>
          <a:custGeom>
            <a:avLst/>
            <a:gdLst/>
            <a:ahLst/>
            <a:cxnLst/>
            <a:rect l="l" t="t" r="r" b="b"/>
            <a:pathLst>
              <a:path w="803678" h="889000">
                <a:moveTo>
                  <a:pt x="0" y="0"/>
                </a:moveTo>
                <a:lnTo>
                  <a:pt x="803678" y="0"/>
                </a:lnTo>
                <a:lnTo>
                  <a:pt x="803678" y="889000"/>
                </a:lnTo>
                <a:lnTo>
                  <a:pt x="0" y="889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9" r="-139"/>
            </a:stretch>
          </a:blipFill>
        </p:spPr>
        <p:txBody>
          <a:bodyPr/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72F8D83-47D7-2866-DC3E-364343BCB586}"/>
              </a:ext>
            </a:extLst>
          </p:cNvPr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EE8725-4ACA-8419-C3D3-388AAC14233A}"/>
              </a:ext>
            </a:extLst>
          </p:cNvPr>
          <p:cNvGrpSpPr/>
          <p:nvPr/>
        </p:nvGrpSpPr>
        <p:grpSpPr>
          <a:xfrm>
            <a:off x="238268" y="2335828"/>
            <a:ext cx="482600" cy="482600"/>
            <a:chOff x="0" y="0"/>
            <a:chExt cx="965200" cy="9652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D05CC3-E061-9750-437B-7AB34BDDC4B2}"/>
                </a:ext>
              </a:extLst>
            </p:cNvPr>
            <p:cNvSpPr/>
            <p:nvPr/>
          </p:nvSpPr>
          <p:spPr>
            <a:xfrm>
              <a:off x="76200" y="762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cubicBezTo>
                    <a:pt x="0" y="181991"/>
                    <a:pt x="181991" y="0"/>
                    <a:pt x="406400" y="0"/>
                  </a:cubicBezTo>
                  <a:cubicBezTo>
                    <a:pt x="630809" y="0"/>
                    <a:pt x="812800" y="181991"/>
                    <a:pt x="812800" y="406400"/>
                  </a:cubicBezTo>
                  <a:cubicBezTo>
                    <a:pt x="812800" y="630809"/>
                    <a:pt x="630809" y="812800"/>
                    <a:pt x="406400" y="812800"/>
                  </a:cubicBezTo>
                  <a:cubicBezTo>
                    <a:pt x="181991" y="812800"/>
                    <a:pt x="0" y="630809"/>
                    <a:pt x="0" y="4064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DB902A-9C9B-B413-3F44-ABB6083ECF71}"/>
                </a:ext>
              </a:extLst>
            </p:cNvPr>
            <p:cNvSpPr/>
            <p:nvPr/>
          </p:nvSpPr>
          <p:spPr>
            <a:xfrm>
              <a:off x="0" y="0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0" y="482600"/>
                  </a:moveTo>
                  <a:cubicBezTo>
                    <a:pt x="0" y="216027"/>
                    <a:pt x="216027" y="0"/>
                    <a:pt x="482600" y="0"/>
                  </a:cubicBezTo>
                  <a:lnTo>
                    <a:pt x="482600" y="76200"/>
                  </a:lnTo>
                  <a:lnTo>
                    <a:pt x="482600" y="0"/>
                  </a:lnTo>
                  <a:cubicBezTo>
                    <a:pt x="749173" y="0"/>
                    <a:pt x="965200" y="216027"/>
                    <a:pt x="965200" y="482600"/>
                  </a:cubicBezTo>
                  <a:lnTo>
                    <a:pt x="889000" y="482600"/>
                  </a:lnTo>
                  <a:lnTo>
                    <a:pt x="965200" y="482600"/>
                  </a:lnTo>
                  <a:cubicBezTo>
                    <a:pt x="965200" y="749173"/>
                    <a:pt x="749173" y="965200"/>
                    <a:pt x="482600" y="965200"/>
                  </a:cubicBezTo>
                  <a:lnTo>
                    <a:pt x="482600" y="889000"/>
                  </a:lnTo>
                  <a:lnTo>
                    <a:pt x="482600" y="965200"/>
                  </a:lnTo>
                  <a:cubicBezTo>
                    <a:pt x="216027" y="965200"/>
                    <a:pt x="0" y="749173"/>
                    <a:pt x="0" y="482600"/>
                  </a:cubicBezTo>
                  <a:lnTo>
                    <a:pt x="76200" y="482600"/>
                  </a:lnTo>
                  <a:lnTo>
                    <a:pt x="152400" y="482600"/>
                  </a:lnTo>
                  <a:lnTo>
                    <a:pt x="76200" y="482600"/>
                  </a:lnTo>
                  <a:lnTo>
                    <a:pt x="0" y="482600"/>
                  </a:lnTo>
                  <a:moveTo>
                    <a:pt x="152400" y="482600"/>
                  </a:moveTo>
                  <a:cubicBezTo>
                    <a:pt x="152400" y="524637"/>
                    <a:pt x="118237" y="558800"/>
                    <a:pt x="76200" y="558800"/>
                  </a:cubicBezTo>
                  <a:cubicBezTo>
                    <a:pt x="34163" y="558800"/>
                    <a:pt x="0" y="524637"/>
                    <a:pt x="0" y="482600"/>
                  </a:cubicBezTo>
                  <a:cubicBezTo>
                    <a:pt x="0" y="440563"/>
                    <a:pt x="34163" y="406400"/>
                    <a:pt x="76200" y="406400"/>
                  </a:cubicBezTo>
                  <a:cubicBezTo>
                    <a:pt x="118237" y="406400"/>
                    <a:pt x="152400" y="440563"/>
                    <a:pt x="152400" y="482600"/>
                  </a:cubicBezTo>
                  <a:cubicBezTo>
                    <a:pt x="152400" y="664972"/>
                    <a:pt x="300228" y="812800"/>
                    <a:pt x="482600" y="812800"/>
                  </a:cubicBezTo>
                  <a:cubicBezTo>
                    <a:pt x="664972" y="812800"/>
                    <a:pt x="812800" y="664972"/>
                    <a:pt x="812800" y="482600"/>
                  </a:cubicBezTo>
                  <a:cubicBezTo>
                    <a:pt x="812800" y="300228"/>
                    <a:pt x="664972" y="152400"/>
                    <a:pt x="482600" y="152400"/>
                  </a:cubicBezTo>
                  <a:lnTo>
                    <a:pt x="482600" y="76200"/>
                  </a:lnTo>
                  <a:lnTo>
                    <a:pt x="482600" y="152400"/>
                  </a:lnTo>
                  <a:cubicBezTo>
                    <a:pt x="300228" y="152400"/>
                    <a:pt x="152400" y="300228"/>
                    <a:pt x="152400" y="4826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376D38DA-F7E4-BFD2-C3C0-FC6526D197D7}"/>
              </a:ext>
            </a:extLst>
          </p:cNvPr>
          <p:cNvGrpSpPr/>
          <p:nvPr/>
        </p:nvGrpSpPr>
        <p:grpSpPr>
          <a:xfrm>
            <a:off x="224168" y="1226099"/>
            <a:ext cx="482600" cy="482600"/>
            <a:chOff x="0" y="0"/>
            <a:chExt cx="965200" cy="96520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6ACF21DA-AF6C-4C05-1F27-4A2226576433}"/>
                </a:ext>
              </a:extLst>
            </p:cNvPr>
            <p:cNvSpPr/>
            <p:nvPr/>
          </p:nvSpPr>
          <p:spPr>
            <a:xfrm>
              <a:off x="76200" y="762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cubicBezTo>
                    <a:pt x="0" y="181991"/>
                    <a:pt x="181991" y="0"/>
                    <a:pt x="406400" y="0"/>
                  </a:cubicBezTo>
                  <a:cubicBezTo>
                    <a:pt x="630809" y="0"/>
                    <a:pt x="812800" y="181991"/>
                    <a:pt x="812800" y="406400"/>
                  </a:cubicBezTo>
                  <a:cubicBezTo>
                    <a:pt x="812800" y="630809"/>
                    <a:pt x="630809" y="812800"/>
                    <a:pt x="406400" y="812800"/>
                  </a:cubicBezTo>
                  <a:cubicBezTo>
                    <a:pt x="181991" y="812800"/>
                    <a:pt x="0" y="630809"/>
                    <a:pt x="0" y="4064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5FCBF59-8CC0-4AEF-6DE2-C30029F2963C}"/>
                </a:ext>
              </a:extLst>
            </p:cNvPr>
            <p:cNvSpPr/>
            <p:nvPr/>
          </p:nvSpPr>
          <p:spPr>
            <a:xfrm>
              <a:off x="0" y="0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0" y="482600"/>
                  </a:moveTo>
                  <a:cubicBezTo>
                    <a:pt x="0" y="216027"/>
                    <a:pt x="216027" y="0"/>
                    <a:pt x="482600" y="0"/>
                  </a:cubicBezTo>
                  <a:lnTo>
                    <a:pt x="482600" y="76200"/>
                  </a:lnTo>
                  <a:lnTo>
                    <a:pt x="482600" y="0"/>
                  </a:lnTo>
                  <a:cubicBezTo>
                    <a:pt x="749173" y="0"/>
                    <a:pt x="965200" y="216027"/>
                    <a:pt x="965200" y="482600"/>
                  </a:cubicBezTo>
                  <a:lnTo>
                    <a:pt x="889000" y="482600"/>
                  </a:lnTo>
                  <a:lnTo>
                    <a:pt x="965200" y="482600"/>
                  </a:lnTo>
                  <a:cubicBezTo>
                    <a:pt x="965200" y="749173"/>
                    <a:pt x="749173" y="965200"/>
                    <a:pt x="482600" y="965200"/>
                  </a:cubicBezTo>
                  <a:lnTo>
                    <a:pt x="482600" y="889000"/>
                  </a:lnTo>
                  <a:lnTo>
                    <a:pt x="482600" y="965200"/>
                  </a:lnTo>
                  <a:cubicBezTo>
                    <a:pt x="216027" y="965200"/>
                    <a:pt x="0" y="749173"/>
                    <a:pt x="0" y="482600"/>
                  </a:cubicBezTo>
                  <a:lnTo>
                    <a:pt x="76200" y="482600"/>
                  </a:lnTo>
                  <a:lnTo>
                    <a:pt x="152400" y="482600"/>
                  </a:lnTo>
                  <a:lnTo>
                    <a:pt x="76200" y="482600"/>
                  </a:lnTo>
                  <a:lnTo>
                    <a:pt x="0" y="482600"/>
                  </a:lnTo>
                  <a:moveTo>
                    <a:pt x="152400" y="482600"/>
                  </a:moveTo>
                  <a:cubicBezTo>
                    <a:pt x="152400" y="524637"/>
                    <a:pt x="118237" y="558800"/>
                    <a:pt x="76200" y="558800"/>
                  </a:cubicBezTo>
                  <a:cubicBezTo>
                    <a:pt x="34163" y="558800"/>
                    <a:pt x="0" y="524637"/>
                    <a:pt x="0" y="482600"/>
                  </a:cubicBezTo>
                  <a:cubicBezTo>
                    <a:pt x="0" y="440563"/>
                    <a:pt x="34163" y="406400"/>
                    <a:pt x="76200" y="406400"/>
                  </a:cubicBezTo>
                  <a:cubicBezTo>
                    <a:pt x="118237" y="406400"/>
                    <a:pt x="152400" y="440563"/>
                    <a:pt x="152400" y="482600"/>
                  </a:cubicBezTo>
                  <a:cubicBezTo>
                    <a:pt x="152400" y="664972"/>
                    <a:pt x="300228" y="812800"/>
                    <a:pt x="482600" y="812800"/>
                  </a:cubicBezTo>
                  <a:cubicBezTo>
                    <a:pt x="664972" y="812800"/>
                    <a:pt x="812800" y="664972"/>
                    <a:pt x="812800" y="482600"/>
                  </a:cubicBezTo>
                  <a:cubicBezTo>
                    <a:pt x="812800" y="300228"/>
                    <a:pt x="664972" y="152400"/>
                    <a:pt x="482600" y="152400"/>
                  </a:cubicBezTo>
                  <a:lnTo>
                    <a:pt x="482600" y="76200"/>
                  </a:lnTo>
                  <a:lnTo>
                    <a:pt x="482600" y="152400"/>
                  </a:lnTo>
                  <a:cubicBezTo>
                    <a:pt x="300228" y="152400"/>
                    <a:pt x="152400" y="300228"/>
                    <a:pt x="152400" y="4826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4">
            <a:extLst>
              <a:ext uri="{FF2B5EF4-FFF2-40B4-BE49-F238E27FC236}">
                <a16:creationId xmlns:a16="http://schemas.microsoft.com/office/drawing/2014/main" id="{BB9525C9-8D0C-FD47-682A-73F5994F5C80}"/>
              </a:ext>
            </a:extLst>
          </p:cNvPr>
          <p:cNvGrpSpPr/>
          <p:nvPr/>
        </p:nvGrpSpPr>
        <p:grpSpPr>
          <a:xfrm>
            <a:off x="4537133" y="2353509"/>
            <a:ext cx="482600" cy="482600"/>
            <a:chOff x="0" y="0"/>
            <a:chExt cx="965200" cy="965200"/>
          </a:xfrm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02615E1C-E02D-1AE4-06DA-DA4C661D13E5}"/>
                </a:ext>
              </a:extLst>
            </p:cNvPr>
            <p:cNvSpPr/>
            <p:nvPr/>
          </p:nvSpPr>
          <p:spPr>
            <a:xfrm>
              <a:off x="76200" y="762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cubicBezTo>
                    <a:pt x="0" y="181991"/>
                    <a:pt x="181991" y="0"/>
                    <a:pt x="406400" y="0"/>
                  </a:cubicBezTo>
                  <a:cubicBezTo>
                    <a:pt x="630809" y="0"/>
                    <a:pt x="812800" y="181991"/>
                    <a:pt x="812800" y="406400"/>
                  </a:cubicBezTo>
                  <a:cubicBezTo>
                    <a:pt x="812800" y="630809"/>
                    <a:pt x="630809" y="812800"/>
                    <a:pt x="406400" y="812800"/>
                  </a:cubicBezTo>
                  <a:cubicBezTo>
                    <a:pt x="181991" y="812800"/>
                    <a:pt x="0" y="630809"/>
                    <a:pt x="0" y="4064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1AAD20B-D1F1-C016-D355-B6B54F91B7D8}"/>
                </a:ext>
              </a:extLst>
            </p:cNvPr>
            <p:cNvSpPr/>
            <p:nvPr/>
          </p:nvSpPr>
          <p:spPr>
            <a:xfrm>
              <a:off x="0" y="0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0" y="482600"/>
                  </a:moveTo>
                  <a:cubicBezTo>
                    <a:pt x="0" y="216027"/>
                    <a:pt x="216027" y="0"/>
                    <a:pt x="482600" y="0"/>
                  </a:cubicBezTo>
                  <a:lnTo>
                    <a:pt x="482600" y="76200"/>
                  </a:lnTo>
                  <a:lnTo>
                    <a:pt x="482600" y="0"/>
                  </a:lnTo>
                  <a:cubicBezTo>
                    <a:pt x="749173" y="0"/>
                    <a:pt x="965200" y="216027"/>
                    <a:pt x="965200" y="482600"/>
                  </a:cubicBezTo>
                  <a:lnTo>
                    <a:pt x="889000" y="482600"/>
                  </a:lnTo>
                  <a:lnTo>
                    <a:pt x="965200" y="482600"/>
                  </a:lnTo>
                  <a:cubicBezTo>
                    <a:pt x="965200" y="749173"/>
                    <a:pt x="749173" y="965200"/>
                    <a:pt x="482600" y="965200"/>
                  </a:cubicBezTo>
                  <a:lnTo>
                    <a:pt x="482600" y="889000"/>
                  </a:lnTo>
                  <a:lnTo>
                    <a:pt x="482600" y="965200"/>
                  </a:lnTo>
                  <a:cubicBezTo>
                    <a:pt x="216027" y="965200"/>
                    <a:pt x="0" y="749173"/>
                    <a:pt x="0" y="482600"/>
                  </a:cubicBezTo>
                  <a:lnTo>
                    <a:pt x="76200" y="482600"/>
                  </a:lnTo>
                  <a:lnTo>
                    <a:pt x="152400" y="482600"/>
                  </a:lnTo>
                  <a:lnTo>
                    <a:pt x="76200" y="482600"/>
                  </a:lnTo>
                  <a:lnTo>
                    <a:pt x="0" y="482600"/>
                  </a:lnTo>
                  <a:moveTo>
                    <a:pt x="152400" y="482600"/>
                  </a:moveTo>
                  <a:cubicBezTo>
                    <a:pt x="152400" y="524637"/>
                    <a:pt x="118237" y="558800"/>
                    <a:pt x="76200" y="558800"/>
                  </a:cubicBezTo>
                  <a:cubicBezTo>
                    <a:pt x="34163" y="558800"/>
                    <a:pt x="0" y="524637"/>
                    <a:pt x="0" y="482600"/>
                  </a:cubicBezTo>
                  <a:cubicBezTo>
                    <a:pt x="0" y="440563"/>
                    <a:pt x="34163" y="406400"/>
                    <a:pt x="76200" y="406400"/>
                  </a:cubicBezTo>
                  <a:cubicBezTo>
                    <a:pt x="118237" y="406400"/>
                    <a:pt x="152400" y="440563"/>
                    <a:pt x="152400" y="482600"/>
                  </a:cubicBezTo>
                  <a:cubicBezTo>
                    <a:pt x="152400" y="664972"/>
                    <a:pt x="300228" y="812800"/>
                    <a:pt x="482600" y="812800"/>
                  </a:cubicBezTo>
                  <a:cubicBezTo>
                    <a:pt x="664972" y="812800"/>
                    <a:pt x="812800" y="664972"/>
                    <a:pt x="812800" y="482600"/>
                  </a:cubicBezTo>
                  <a:cubicBezTo>
                    <a:pt x="812800" y="300228"/>
                    <a:pt x="664972" y="152400"/>
                    <a:pt x="482600" y="152400"/>
                  </a:cubicBezTo>
                  <a:lnTo>
                    <a:pt x="482600" y="76200"/>
                  </a:lnTo>
                  <a:lnTo>
                    <a:pt x="482600" y="152400"/>
                  </a:lnTo>
                  <a:cubicBezTo>
                    <a:pt x="300228" y="152400"/>
                    <a:pt x="152400" y="300228"/>
                    <a:pt x="152400" y="4826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17">
            <a:extLst>
              <a:ext uri="{FF2B5EF4-FFF2-40B4-BE49-F238E27FC236}">
                <a16:creationId xmlns:a16="http://schemas.microsoft.com/office/drawing/2014/main" id="{4259EDA9-383B-54CE-5231-0B05850F6F1B}"/>
              </a:ext>
            </a:extLst>
          </p:cNvPr>
          <p:cNvSpPr txBox="1"/>
          <p:nvPr/>
        </p:nvSpPr>
        <p:spPr>
          <a:xfrm>
            <a:off x="5182111" y="2300260"/>
            <a:ext cx="27540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Overall </a:t>
            </a:r>
            <a:r>
              <a:rPr lang="en-US" sz="1600" b="1" dirty="0" err="1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appeareance</a:t>
            </a:r>
            <a:endParaRPr lang="en-US" sz="1600" b="1" dirty="0">
              <a:solidFill>
                <a:schemeClr val="bg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lnSpc>
                <a:spcPts val="192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Review whether the manuscript presentation meets required standards.</a:t>
            </a:r>
          </a:p>
        </p:txBody>
      </p:sp>
      <p:grpSp>
        <p:nvGrpSpPr>
          <p:cNvPr id="26" name="Group 19">
            <a:extLst>
              <a:ext uri="{FF2B5EF4-FFF2-40B4-BE49-F238E27FC236}">
                <a16:creationId xmlns:a16="http://schemas.microsoft.com/office/drawing/2014/main" id="{784DC540-DB06-B535-FD34-F7F6E8B7ED87}"/>
              </a:ext>
            </a:extLst>
          </p:cNvPr>
          <p:cNvGrpSpPr/>
          <p:nvPr/>
        </p:nvGrpSpPr>
        <p:grpSpPr>
          <a:xfrm>
            <a:off x="4540820" y="1256065"/>
            <a:ext cx="482600" cy="482600"/>
            <a:chOff x="0" y="0"/>
            <a:chExt cx="965200" cy="965200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229FDC5-BBED-684A-BCFC-14D835A55E81}"/>
                </a:ext>
              </a:extLst>
            </p:cNvPr>
            <p:cNvSpPr/>
            <p:nvPr/>
          </p:nvSpPr>
          <p:spPr>
            <a:xfrm>
              <a:off x="76200" y="762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cubicBezTo>
                    <a:pt x="0" y="181991"/>
                    <a:pt x="181991" y="0"/>
                    <a:pt x="406400" y="0"/>
                  </a:cubicBezTo>
                  <a:cubicBezTo>
                    <a:pt x="630809" y="0"/>
                    <a:pt x="812800" y="181991"/>
                    <a:pt x="812800" y="406400"/>
                  </a:cubicBezTo>
                  <a:cubicBezTo>
                    <a:pt x="812800" y="630809"/>
                    <a:pt x="630809" y="812800"/>
                    <a:pt x="406400" y="812800"/>
                  </a:cubicBezTo>
                  <a:cubicBezTo>
                    <a:pt x="181991" y="812800"/>
                    <a:pt x="0" y="630809"/>
                    <a:pt x="0" y="4064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75F922E-9804-F385-321E-8B1DA9A49D5E}"/>
                </a:ext>
              </a:extLst>
            </p:cNvPr>
            <p:cNvSpPr/>
            <p:nvPr/>
          </p:nvSpPr>
          <p:spPr>
            <a:xfrm>
              <a:off x="0" y="0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0" y="482600"/>
                  </a:moveTo>
                  <a:cubicBezTo>
                    <a:pt x="0" y="216027"/>
                    <a:pt x="216027" y="0"/>
                    <a:pt x="482600" y="0"/>
                  </a:cubicBezTo>
                  <a:lnTo>
                    <a:pt x="482600" y="76200"/>
                  </a:lnTo>
                  <a:lnTo>
                    <a:pt x="482600" y="0"/>
                  </a:lnTo>
                  <a:cubicBezTo>
                    <a:pt x="749173" y="0"/>
                    <a:pt x="965200" y="216027"/>
                    <a:pt x="965200" y="482600"/>
                  </a:cubicBezTo>
                  <a:lnTo>
                    <a:pt x="889000" y="482600"/>
                  </a:lnTo>
                  <a:lnTo>
                    <a:pt x="965200" y="482600"/>
                  </a:lnTo>
                  <a:cubicBezTo>
                    <a:pt x="965200" y="749173"/>
                    <a:pt x="749173" y="965200"/>
                    <a:pt x="482600" y="965200"/>
                  </a:cubicBezTo>
                  <a:lnTo>
                    <a:pt x="482600" y="889000"/>
                  </a:lnTo>
                  <a:lnTo>
                    <a:pt x="482600" y="965200"/>
                  </a:lnTo>
                  <a:cubicBezTo>
                    <a:pt x="216027" y="965200"/>
                    <a:pt x="0" y="749173"/>
                    <a:pt x="0" y="482600"/>
                  </a:cubicBezTo>
                  <a:lnTo>
                    <a:pt x="76200" y="482600"/>
                  </a:lnTo>
                  <a:lnTo>
                    <a:pt x="152400" y="482600"/>
                  </a:lnTo>
                  <a:lnTo>
                    <a:pt x="76200" y="482600"/>
                  </a:lnTo>
                  <a:lnTo>
                    <a:pt x="0" y="482600"/>
                  </a:lnTo>
                  <a:moveTo>
                    <a:pt x="152400" y="482600"/>
                  </a:moveTo>
                  <a:cubicBezTo>
                    <a:pt x="152400" y="524637"/>
                    <a:pt x="118237" y="558800"/>
                    <a:pt x="76200" y="558800"/>
                  </a:cubicBezTo>
                  <a:cubicBezTo>
                    <a:pt x="34163" y="558800"/>
                    <a:pt x="0" y="524637"/>
                    <a:pt x="0" y="482600"/>
                  </a:cubicBezTo>
                  <a:cubicBezTo>
                    <a:pt x="0" y="440563"/>
                    <a:pt x="34163" y="406400"/>
                    <a:pt x="76200" y="406400"/>
                  </a:cubicBezTo>
                  <a:cubicBezTo>
                    <a:pt x="118237" y="406400"/>
                    <a:pt x="152400" y="440563"/>
                    <a:pt x="152400" y="482600"/>
                  </a:cubicBezTo>
                  <a:cubicBezTo>
                    <a:pt x="152400" y="664972"/>
                    <a:pt x="300228" y="812800"/>
                    <a:pt x="482600" y="812800"/>
                  </a:cubicBezTo>
                  <a:cubicBezTo>
                    <a:pt x="664972" y="812800"/>
                    <a:pt x="812800" y="664972"/>
                    <a:pt x="812800" y="482600"/>
                  </a:cubicBezTo>
                  <a:cubicBezTo>
                    <a:pt x="812800" y="300228"/>
                    <a:pt x="664972" y="152400"/>
                    <a:pt x="482600" y="152400"/>
                  </a:cubicBezTo>
                  <a:lnTo>
                    <a:pt x="482600" y="76200"/>
                  </a:lnTo>
                  <a:lnTo>
                    <a:pt x="482600" y="152400"/>
                  </a:lnTo>
                  <a:cubicBezTo>
                    <a:pt x="300228" y="152400"/>
                    <a:pt x="152400" y="300228"/>
                    <a:pt x="152400" y="4826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2">
            <a:extLst>
              <a:ext uri="{FF2B5EF4-FFF2-40B4-BE49-F238E27FC236}">
                <a16:creationId xmlns:a16="http://schemas.microsoft.com/office/drawing/2014/main" id="{EB0370DE-9EA1-A2CC-1E57-130EA6D89D7A}"/>
              </a:ext>
            </a:extLst>
          </p:cNvPr>
          <p:cNvGrpSpPr/>
          <p:nvPr/>
        </p:nvGrpSpPr>
        <p:grpSpPr>
          <a:xfrm>
            <a:off x="214219" y="3487772"/>
            <a:ext cx="482600" cy="482600"/>
            <a:chOff x="0" y="0"/>
            <a:chExt cx="965200" cy="965200"/>
          </a:xfrm>
        </p:grpSpPr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ED4C6612-3E4B-AE18-B299-988A45D829E1}"/>
                </a:ext>
              </a:extLst>
            </p:cNvPr>
            <p:cNvSpPr/>
            <p:nvPr/>
          </p:nvSpPr>
          <p:spPr>
            <a:xfrm>
              <a:off x="76200" y="762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cubicBezTo>
                    <a:pt x="0" y="181991"/>
                    <a:pt x="181991" y="0"/>
                    <a:pt x="406400" y="0"/>
                  </a:cubicBezTo>
                  <a:cubicBezTo>
                    <a:pt x="630809" y="0"/>
                    <a:pt x="812800" y="181991"/>
                    <a:pt x="812800" y="406400"/>
                  </a:cubicBezTo>
                  <a:cubicBezTo>
                    <a:pt x="812800" y="630809"/>
                    <a:pt x="630809" y="812800"/>
                    <a:pt x="406400" y="812800"/>
                  </a:cubicBezTo>
                  <a:cubicBezTo>
                    <a:pt x="181991" y="812800"/>
                    <a:pt x="0" y="630809"/>
                    <a:pt x="0" y="4064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020C9BE-F2AA-7C21-4D86-0CE1F9B4AFE6}"/>
                </a:ext>
              </a:extLst>
            </p:cNvPr>
            <p:cNvSpPr/>
            <p:nvPr/>
          </p:nvSpPr>
          <p:spPr>
            <a:xfrm>
              <a:off x="0" y="0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0" y="482600"/>
                  </a:moveTo>
                  <a:cubicBezTo>
                    <a:pt x="0" y="216027"/>
                    <a:pt x="216027" y="0"/>
                    <a:pt x="482600" y="0"/>
                  </a:cubicBezTo>
                  <a:lnTo>
                    <a:pt x="482600" y="76200"/>
                  </a:lnTo>
                  <a:lnTo>
                    <a:pt x="482600" y="0"/>
                  </a:lnTo>
                  <a:cubicBezTo>
                    <a:pt x="749173" y="0"/>
                    <a:pt x="965200" y="216027"/>
                    <a:pt x="965200" y="482600"/>
                  </a:cubicBezTo>
                  <a:lnTo>
                    <a:pt x="889000" y="482600"/>
                  </a:lnTo>
                  <a:lnTo>
                    <a:pt x="965200" y="482600"/>
                  </a:lnTo>
                  <a:cubicBezTo>
                    <a:pt x="965200" y="749173"/>
                    <a:pt x="749173" y="965200"/>
                    <a:pt x="482600" y="965200"/>
                  </a:cubicBezTo>
                  <a:lnTo>
                    <a:pt x="482600" y="889000"/>
                  </a:lnTo>
                  <a:lnTo>
                    <a:pt x="482600" y="965200"/>
                  </a:lnTo>
                  <a:cubicBezTo>
                    <a:pt x="216027" y="965200"/>
                    <a:pt x="0" y="749173"/>
                    <a:pt x="0" y="482600"/>
                  </a:cubicBezTo>
                  <a:lnTo>
                    <a:pt x="76200" y="482600"/>
                  </a:lnTo>
                  <a:lnTo>
                    <a:pt x="152400" y="482600"/>
                  </a:lnTo>
                  <a:lnTo>
                    <a:pt x="76200" y="482600"/>
                  </a:lnTo>
                  <a:lnTo>
                    <a:pt x="0" y="482600"/>
                  </a:lnTo>
                  <a:moveTo>
                    <a:pt x="152400" y="482600"/>
                  </a:moveTo>
                  <a:cubicBezTo>
                    <a:pt x="152400" y="524637"/>
                    <a:pt x="118237" y="558800"/>
                    <a:pt x="76200" y="558800"/>
                  </a:cubicBezTo>
                  <a:cubicBezTo>
                    <a:pt x="34163" y="558800"/>
                    <a:pt x="0" y="524637"/>
                    <a:pt x="0" y="482600"/>
                  </a:cubicBezTo>
                  <a:cubicBezTo>
                    <a:pt x="0" y="440563"/>
                    <a:pt x="34163" y="406400"/>
                    <a:pt x="76200" y="406400"/>
                  </a:cubicBezTo>
                  <a:cubicBezTo>
                    <a:pt x="118237" y="406400"/>
                    <a:pt x="152400" y="440563"/>
                    <a:pt x="152400" y="482600"/>
                  </a:cubicBezTo>
                  <a:cubicBezTo>
                    <a:pt x="152400" y="664972"/>
                    <a:pt x="300228" y="812800"/>
                    <a:pt x="482600" y="812800"/>
                  </a:cubicBezTo>
                  <a:cubicBezTo>
                    <a:pt x="664972" y="812800"/>
                    <a:pt x="812800" y="664972"/>
                    <a:pt x="812800" y="482600"/>
                  </a:cubicBezTo>
                  <a:cubicBezTo>
                    <a:pt x="812800" y="300228"/>
                    <a:pt x="664972" y="152400"/>
                    <a:pt x="482600" y="152400"/>
                  </a:cubicBezTo>
                  <a:lnTo>
                    <a:pt x="482600" y="76200"/>
                  </a:lnTo>
                  <a:lnTo>
                    <a:pt x="482600" y="152400"/>
                  </a:lnTo>
                  <a:cubicBezTo>
                    <a:pt x="300228" y="152400"/>
                    <a:pt x="152400" y="300228"/>
                    <a:pt x="152400" y="4826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32" name="Freeform 25">
            <a:extLst>
              <a:ext uri="{FF2B5EF4-FFF2-40B4-BE49-F238E27FC236}">
                <a16:creationId xmlns:a16="http://schemas.microsoft.com/office/drawing/2014/main" id="{A7E5B796-D34C-A9FE-ACE0-888DFBD60B5D}"/>
              </a:ext>
            </a:extLst>
          </p:cNvPr>
          <p:cNvSpPr/>
          <p:nvPr/>
        </p:nvSpPr>
        <p:spPr>
          <a:xfrm>
            <a:off x="7178712" y="2900959"/>
            <a:ext cx="6391657" cy="4261104"/>
          </a:xfrm>
          <a:custGeom>
            <a:avLst/>
            <a:gdLst/>
            <a:ahLst/>
            <a:cxnLst/>
            <a:rect l="l" t="t" r="r" b="b"/>
            <a:pathLst>
              <a:path w="9587486" h="6391656">
                <a:moveTo>
                  <a:pt x="0" y="0"/>
                </a:moveTo>
                <a:lnTo>
                  <a:pt x="9587486" y="0"/>
                </a:lnTo>
                <a:lnTo>
                  <a:pt x="9587486" y="6391656"/>
                </a:lnTo>
                <a:lnTo>
                  <a:pt x="0" y="6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" r="-2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C780E007-45BB-3392-AF2E-1DECE50F206F}"/>
              </a:ext>
            </a:extLst>
          </p:cNvPr>
          <p:cNvSpPr/>
          <p:nvPr/>
        </p:nvSpPr>
        <p:spPr>
          <a:xfrm>
            <a:off x="575469" y="209306"/>
            <a:ext cx="550384" cy="804949"/>
          </a:xfrm>
          <a:custGeom>
            <a:avLst/>
            <a:gdLst/>
            <a:ahLst/>
            <a:cxnLst/>
            <a:rect l="l" t="t" r="r" b="b"/>
            <a:pathLst>
              <a:path w="825576" h="1207424">
                <a:moveTo>
                  <a:pt x="0" y="0"/>
                </a:moveTo>
                <a:lnTo>
                  <a:pt x="825576" y="0"/>
                </a:lnTo>
                <a:lnTo>
                  <a:pt x="825576" y="1207424"/>
                </a:lnTo>
                <a:lnTo>
                  <a:pt x="0" y="1207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50DC1679-A4DB-5423-6042-818049C752E2}"/>
              </a:ext>
            </a:extLst>
          </p:cNvPr>
          <p:cNvSpPr txBox="1"/>
          <p:nvPr/>
        </p:nvSpPr>
        <p:spPr>
          <a:xfrm>
            <a:off x="780443" y="544865"/>
            <a:ext cx="9989157" cy="541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tr-TR" sz="3733" b="1" dirty="0">
                <a:solidFill>
                  <a:srgbClr val="53565A"/>
                </a:solidFill>
                <a:latin typeface="Arial Bold"/>
                <a:ea typeface="Arial Bold"/>
                <a:cs typeface="Arial Bold"/>
                <a:sym typeface="Arial Bold"/>
              </a:rPr>
              <a:t>Editörler için ön değerlendirme kriterleri</a:t>
            </a:r>
            <a:endParaRPr lang="en-US" sz="3733" b="1" dirty="0">
              <a:solidFill>
                <a:srgbClr val="53565A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08E2783C-BCAB-D2A6-1D13-B61FA9E195FD}"/>
              </a:ext>
            </a:extLst>
          </p:cNvPr>
          <p:cNvSpPr txBox="1"/>
          <p:nvPr/>
        </p:nvSpPr>
        <p:spPr>
          <a:xfrm>
            <a:off x="930010" y="3451951"/>
            <a:ext cx="345062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Ethics</a:t>
            </a:r>
          </a:p>
          <a:p>
            <a:pPr>
              <a:lnSpc>
                <a:spcPts val="192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Ensuring compliance with ethical standards in scientific publishing.</a:t>
            </a:r>
          </a:p>
        </p:txBody>
      </p:sp>
      <p:sp>
        <p:nvSpPr>
          <p:cNvPr id="36" name="TextBox 29">
            <a:extLst>
              <a:ext uri="{FF2B5EF4-FFF2-40B4-BE49-F238E27FC236}">
                <a16:creationId xmlns:a16="http://schemas.microsoft.com/office/drawing/2014/main" id="{2026301F-5781-384C-895A-8C5BBEAB01ED}"/>
              </a:ext>
            </a:extLst>
          </p:cNvPr>
          <p:cNvSpPr txBox="1"/>
          <p:nvPr/>
        </p:nvSpPr>
        <p:spPr>
          <a:xfrm>
            <a:off x="5133956" y="1225628"/>
            <a:ext cx="3172659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English </a:t>
            </a:r>
          </a:p>
          <a:p>
            <a:pPr>
              <a:lnSpc>
                <a:spcPts val="192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Check if the language used in the article is appropriate and clear.</a:t>
            </a:r>
          </a:p>
        </p:txBody>
      </p:sp>
      <p:sp>
        <p:nvSpPr>
          <p:cNvPr id="37" name="TextBox 30">
            <a:extLst>
              <a:ext uri="{FF2B5EF4-FFF2-40B4-BE49-F238E27FC236}">
                <a16:creationId xmlns:a16="http://schemas.microsoft.com/office/drawing/2014/main" id="{12BB9018-4E65-6253-6AB3-6D1ABD5C675A}"/>
              </a:ext>
            </a:extLst>
          </p:cNvPr>
          <p:cNvSpPr txBox="1"/>
          <p:nvPr/>
        </p:nvSpPr>
        <p:spPr>
          <a:xfrm>
            <a:off x="874398" y="1281341"/>
            <a:ext cx="345062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Scope </a:t>
            </a:r>
          </a:p>
          <a:p>
            <a:pPr>
              <a:lnSpc>
                <a:spcPts val="192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Determine if the work aligns with the journal's scope.</a:t>
            </a:r>
          </a:p>
        </p:txBody>
      </p:sp>
      <p:sp>
        <p:nvSpPr>
          <p:cNvPr id="38" name="TextBox 31">
            <a:extLst>
              <a:ext uri="{FF2B5EF4-FFF2-40B4-BE49-F238E27FC236}">
                <a16:creationId xmlns:a16="http://schemas.microsoft.com/office/drawing/2014/main" id="{E8223359-045B-2140-EB9C-B25734205C74}"/>
              </a:ext>
            </a:extLst>
          </p:cNvPr>
          <p:cNvSpPr txBox="1"/>
          <p:nvPr/>
        </p:nvSpPr>
        <p:spPr>
          <a:xfrm>
            <a:off x="874398" y="2350135"/>
            <a:ext cx="3450620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 b="1" dirty="0">
                <a:solidFill>
                  <a:schemeClr val="bg1"/>
                </a:solidFill>
                <a:latin typeface="Arial Bold"/>
                <a:ea typeface="Arial Bold"/>
                <a:cs typeface="Arial Bold"/>
                <a:sym typeface="Arial Bold"/>
              </a:rPr>
              <a:t>Significance or novelty</a:t>
            </a:r>
          </a:p>
          <a:p>
            <a:pPr>
              <a:lnSpc>
                <a:spcPts val="192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Assess whether the manuscript offers innovative or significant contributions.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32AA829E-568B-A01A-FB29-5EBEA745DA12}"/>
              </a:ext>
            </a:extLst>
          </p:cNvPr>
          <p:cNvSpPr txBox="1"/>
          <p:nvPr/>
        </p:nvSpPr>
        <p:spPr>
          <a:xfrm>
            <a:off x="3982944" y="149881"/>
            <a:ext cx="5758679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2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These are the main reasons for desk rejection!</a:t>
            </a:r>
          </a:p>
        </p:txBody>
      </p:sp>
      <p:grpSp>
        <p:nvGrpSpPr>
          <p:cNvPr id="43" name="Group 8">
            <a:extLst>
              <a:ext uri="{FF2B5EF4-FFF2-40B4-BE49-F238E27FC236}">
                <a16:creationId xmlns:a16="http://schemas.microsoft.com/office/drawing/2014/main" id="{BBDCC5E5-A52B-7021-3E7F-1F51FF743459}"/>
              </a:ext>
            </a:extLst>
          </p:cNvPr>
          <p:cNvGrpSpPr/>
          <p:nvPr/>
        </p:nvGrpSpPr>
        <p:grpSpPr>
          <a:xfrm>
            <a:off x="8837120" y="2682873"/>
            <a:ext cx="482600" cy="482600"/>
            <a:chOff x="0" y="0"/>
            <a:chExt cx="965200" cy="965200"/>
          </a:xfrm>
        </p:grpSpPr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552D74A6-E7FC-AE91-1E47-BD4E94BD4163}"/>
                </a:ext>
              </a:extLst>
            </p:cNvPr>
            <p:cNvSpPr/>
            <p:nvPr/>
          </p:nvSpPr>
          <p:spPr>
            <a:xfrm>
              <a:off x="76200" y="7620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406400"/>
                  </a:moveTo>
                  <a:cubicBezTo>
                    <a:pt x="0" y="181991"/>
                    <a:pt x="181991" y="0"/>
                    <a:pt x="406400" y="0"/>
                  </a:cubicBezTo>
                  <a:cubicBezTo>
                    <a:pt x="630809" y="0"/>
                    <a:pt x="812800" y="181991"/>
                    <a:pt x="812800" y="406400"/>
                  </a:cubicBezTo>
                  <a:cubicBezTo>
                    <a:pt x="812800" y="630809"/>
                    <a:pt x="630809" y="812800"/>
                    <a:pt x="406400" y="812800"/>
                  </a:cubicBezTo>
                  <a:cubicBezTo>
                    <a:pt x="181991" y="812800"/>
                    <a:pt x="0" y="630809"/>
                    <a:pt x="0" y="4064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EA617ED0-E351-AADE-15AE-3B5E4D806193}"/>
                </a:ext>
              </a:extLst>
            </p:cNvPr>
            <p:cNvSpPr/>
            <p:nvPr/>
          </p:nvSpPr>
          <p:spPr>
            <a:xfrm>
              <a:off x="0" y="0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0" y="482600"/>
                  </a:moveTo>
                  <a:cubicBezTo>
                    <a:pt x="0" y="216027"/>
                    <a:pt x="216027" y="0"/>
                    <a:pt x="482600" y="0"/>
                  </a:cubicBezTo>
                  <a:lnTo>
                    <a:pt x="482600" y="76200"/>
                  </a:lnTo>
                  <a:lnTo>
                    <a:pt x="482600" y="0"/>
                  </a:lnTo>
                  <a:cubicBezTo>
                    <a:pt x="749173" y="0"/>
                    <a:pt x="965200" y="216027"/>
                    <a:pt x="965200" y="482600"/>
                  </a:cubicBezTo>
                  <a:lnTo>
                    <a:pt x="889000" y="482600"/>
                  </a:lnTo>
                  <a:lnTo>
                    <a:pt x="965200" y="482600"/>
                  </a:lnTo>
                  <a:cubicBezTo>
                    <a:pt x="965200" y="749173"/>
                    <a:pt x="749173" y="965200"/>
                    <a:pt x="482600" y="965200"/>
                  </a:cubicBezTo>
                  <a:lnTo>
                    <a:pt x="482600" y="889000"/>
                  </a:lnTo>
                  <a:lnTo>
                    <a:pt x="482600" y="965200"/>
                  </a:lnTo>
                  <a:cubicBezTo>
                    <a:pt x="216027" y="965200"/>
                    <a:pt x="0" y="749173"/>
                    <a:pt x="0" y="482600"/>
                  </a:cubicBezTo>
                  <a:lnTo>
                    <a:pt x="76200" y="482600"/>
                  </a:lnTo>
                  <a:lnTo>
                    <a:pt x="152400" y="482600"/>
                  </a:lnTo>
                  <a:lnTo>
                    <a:pt x="76200" y="482600"/>
                  </a:lnTo>
                  <a:lnTo>
                    <a:pt x="0" y="482600"/>
                  </a:lnTo>
                  <a:moveTo>
                    <a:pt x="152400" y="482600"/>
                  </a:moveTo>
                  <a:cubicBezTo>
                    <a:pt x="152400" y="524637"/>
                    <a:pt x="118237" y="558800"/>
                    <a:pt x="76200" y="558800"/>
                  </a:cubicBezTo>
                  <a:cubicBezTo>
                    <a:pt x="34163" y="558800"/>
                    <a:pt x="0" y="524637"/>
                    <a:pt x="0" y="482600"/>
                  </a:cubicBezTo>
                  <a:cubicBezTo>
                    <a:pt x="0" y="440563"/>
                    <a:pt x="34163" y="406400"/>
                    <a:pt x="76200" y="406400"/>
                  </a:cubicBezTo>
                  <a:cubicBezTo>
                    <a:pt x="118237" y="406400"/>
                    <a:pt x="152400" y="440563"/>
                    <a:pt x="152400" y="482600"/>
                  </a:cubicBezTo>
                  <a:cubicBezTo>
                    <a:pt x="152400" y="664972"/>
                    <a:pt x="300228" y="812800"/>
                    <a:pt x="482600" y="812800"/>
                  </a:cubicBezTo>
                  <a:cubicBezTo>
                    <a:pt x="664972" y="812800"/>
                    <a:pt x="812800" y="664972"/>
                    <a:pt x="812800" y="482600"/>
                  </a:cubicBezTo>
                  <a:cubicBezTo>
                    <a:pt x="812800" y="300228"/>
                    <a:pt x="664972" y="152400"/>
                    <a:pt x="482600" y="152400"/>
                  </a:cubicBezTo>
                  <a:lnTo>
                    <a:pt x="482600" y="76200"/>
                  </a:lnTo>
                  <a:lnTo>
                    <a:pt x="482600" y="152400"/>
                  </a:lnTo>
                  <a:cubicBezTo>
                    <a:pt x="300228" y="152400"/>
                    <a:pt x="152400" y="300228"/>
                    <a:pt x="152400" y="482600"/>
                  </a:cubicBezTo>
                  <a:close/>
                </a:path>
              </a:pathLst>
            </a:custGeom>
            <a:solidFill>
              <a:srgbClr val="FF6C00"/>
            </a:solidFill>
          </p:spPr>
          <p:txBody>
            <a:bodyPr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12545AAF-00D3-B7F1-404A-B9ADD2BEA0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0729" y="4314290"/>
            <a:ext cx="1037786" cy="1478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952112FE-98E4-0329-F6E0-716424E040B4}"/>
              </a:ext>
            </a:extLst>
          </p:cNvPr>
          <p:cNvSpPr txBox="1">
            <a:spLocks/>
          </p:cNvSpPr>
          <p:nvPr/>
        </p:nvSpPr>
        <p:spPr>
          <a:xfrm>
            <a:off x="4467650" y="3650043"/>
            <a:ext cx="2394633" cy="2054944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161300" indent="-161300" algn="l" defTabSz="215067" rtl="0" eaLnBrk="1" latinLnBrk="0" hangingPunct="1">
              <a:spcBef>
                <a:spcPct val="20000"/>
              </a:spcBef>
              <a:buFont typeface="Arial"/>
              <a:buChar char="•"/>
              <a:defRPr sz="1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9484" indent="-134417" algn="l" defTabSz="215067" rtl="0" eaLnBrk="1" latinLnBrk="0" hangingPunct="1">
              <a:spcBef>
                <a:spcPct val="20000"/>
              </a:spcBef>
              <a:buFont typeface="Arial"/>
              <a:buChar char="–"/>
              <a:defRPr sz="13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7667" indent="-107533" algn="l" defTabSz="215067" rtl="0" eaLnBrk="1" latinLnBrk="0" hangingPunct="1">
              <a:spcBef>
                <a:spcPct val="20000"/>
              </a:spcBef>
              <a:buFont typeface="Arial"/>
              <a:buChar char="•"/>
              <a:defRPr sz="11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2734" indent="-107533" algn="l" defTabSz="215067" rtl="0" eaLnBrk="1" latinLnBrk="0" hangingPunct="1">
              <a:spcBef>
                <a:spcPct val="20000"/>
              </a:spcBef>
              <a:buFont typeface="Arial"/>
              <a:buChar char="–"/>
              <a:defRPr sz="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7801" indent="-107533" algn="l" defTabSz="215067" rtl="0" eaLnBrk="1" latinLnBrk="0" hangingPunct="1">
              <a:spcBef>
                <a:spcPct val="20000"/>
              </a:spcBef>
              <a:buFont typeface="Arial"/>
              <a:buChar char="»"/>
              <a:defRPr sz="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82868" indent="-107533" algn="l" defTabSz="215067" rtl="0" eaLnBrk="1" latinLnBrk="0" hangingPunct="1">
              <a:spcBef>
                <a:spcPct val="20000"/>
              </a:spcBef>
              <a:buFont typeface="Arial"/>
              <a:buChar char="•"/>
              <a:defRPr sz="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97935" indent="-107533" algn="l" defTabSz="215067" rtl="0" eaLnBrk="1" latinLnBrk="0" hangingPunct="1">
              <a:spcBef>
                <a:spcPct val="20000"/>
              </a:spcBef>
              <a:buFont typeface="Arial"/>
              <a:buChar char="•"/>
              <a:defRPr sz="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13002" indent="-107533" algn="l" defTabSz="215067" rtl="0" eaLnBrk="1" latinLnBrk="0" hangingPunct="1">
              <a:spcBef>
                <a:spcPct val="20000"/>
              </a:spcBef>
              <a:buFont typeface="Arial"/>
              <a:buChar char="•"/>
              <a:defRPr sz="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068" indent="-107533" algn="l" defTabSz="215067" rtl="0" eaLnBrk="1" latinLnBrk="0" hangingPunct="1">
              <a:spcBef>
                <a:spcPct val="20000"/>
              </a:spcBef>
              <a:buFont typeface="Arial"/>
              <a:buChar char="•"/>
              <a:defRPr sz="9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Authorship</a:t>
            </a:r>
          </a:p>
          <a:p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Identity confidence check</a:t>
            </a:r>
          </a:p>
          <a:p>
            <a:r>
              <a:rPr lang="nl-NL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Competing interest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submission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Duplicate Submission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Fabrication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Falsification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Plagiarism </a:t>
            </a:r>
          </a:p>
        </p:txBody>
      </p:sp>
    </p:spTree>
    <p:extLst>
      <p:ext uri="{BB962C8B-B14F-4D97-AF65-F5344CB8AC3E}">
        <p14:creationId xmlns:p14="http://schemas.microsoft.com/office/powerpoint/2010/main" val="3131567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4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5D302-FAB7-D289-D8BE-FE76DF1EA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13" y="1182391"/>
            <a:ext cx="5255233" cy="535861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F6705CE-BAD5-1D4A-13E5-FD2E9CB317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8351" y="299832"/>
            <a:ext cx="10429875" cy="59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99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Edit</a:t>
            </a:r>
            <a:r>
              <a:rPr lang="tr-TR" sz="3600" dirty="0">
                <a:solidFill>
                  <a:srgbClr val="FF99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örlerin kullandığı ön değerlendirme sekmeleri</a:t>
            </a:r>
            <a:endParaRPr lang="en-US" sz="3600" dirty="0">
              <a:solidFill>
                <a:srgbClr val="FF99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ADAE8-980F-90A8-9583-5B5CF5BE1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642DCE-D90C-4538-AE0C-7BE5E6B0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9966"/>
                </a:solidFill>
              </a:rPr>
              <a:t>Evaluate Manuscript Tool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1ABC139-E1B4-565F-8C28-5E66CEE816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78" r="-1" b="20913"/>
          <a:stretch/>
        </p:blipFill>
        <p:spPr>
          <a:xfrm>
            <a:off x="1407432" y="1328057"/>
            <a:ext cx="9377135" cy="48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9064D-9FC7-973E-4503-6C7EC064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6F2CF-E602-9A7B-6DC3-9FF9D519D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AC1A-E69F-4D9C-BA7D-89728905C9B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F8B6B8-C297-2497-12D0-FD9B2E6E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5"/>
          <a:stretch/>
        </p:blipFill>
        <p:spPr>
          <a:xfrm>
            <a:off x="282853" y="1349760"/>
            <a:ext cx="11800115" cy="397720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A5A3DD5-3A04-CDE3-EF58-424B9FD58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00" y="587815"/>
            <a:ext cx="10655651" cy="6170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9966"/>
                </a:solidFill>
              </a:rPr>
              <a:t>Evaluate Manuscript Tool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A0BB2C-85CE-AA6A-40AE-4154AF43CF85}"/>
              </a:ext>
            </a:extLst>
          </p:cNvPr>
          <p:cNvSpPr/>
          <p:nvPr/>
        </p:nvSpPr>
        <p:spPr>
          <a:xfrm>
            <a:off x="6487885" y="1861458"/>
            <a:ext cx="5595083" cy="1402333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9A593-168F-3919-9D04-484EC9259F0E}"/>
              </a:ext>
            </a:extLst>
          </p:cNvPr>
          <p:cNvSpPr/>
          <p:nvPr/>
        </p:nvSpPr>
        <p:spPr>
          <a:xfrm>
            <a:off x="6487885" y="3594211"/>
            <a:ext cx="5595083" cy="1732756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2EE21-10F9-6BB1-A274-02CC703D15E8}"/>
              </a:ext>
            </a:extLst>
          </p:cNvPr>
          <p:cNvSpPr txBox="1"/>
          <p:nvPr/>
        </p:nvSpPr>
        <p:spPr>
          <a:xfrm>
            <a:off x="2584451" y="4868443"/>
            <a:ext cx="6096000" cy="345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20"/>
              </a:lnSpc>
            </a:pPr>
            <a:r>
              <a:rPr lang="en-US" sz="2400" b="1" dirty="0">
                <a:solidFill>
                  <a:srgbClr val="53565A"/>
                </a:solidFill>
                <a:latin typeface="Arial Bold"/>
                <a:ea typeface="Arial Bold"/>
                <a:cs typeface="Arial Bold"/>
                <a:sym typeface="Arial Bold"/>
              </a:rPr>
              <a:t>Significance or novelty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432D73-5D2C-42CE-9902-3BBA92EFCBD1}"/>
              </a:ext>
            </a:extLst>
          </p:cNvPr>
          <p:cNvSpPr/>
          <p:nvPr/>
        </p:nvSpPr>
        <p:spPr>
          <a:xfrm>
            <a:off x="381002" y="2394857"/>
            <a:ext cx="4484913" cy="2329543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64E9C1-9A07-9164-A8BC-01DB7683A2CF}"/>
              </a:ext>
            </a:extLst>
          </p:cNvPr>
          <p:cNvSpPr/>
          <p:nvPr/>
        </p:nvSpPr>
        <p:spPr>
          <a:xfrm>
            <a:off x="8099707" y="4016265"/>
            <a:ext cx="1349092" cy="372752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E1AB7A-3B04-722D-5C19-3219406A0015}"/>
              </a:ext>
            </a:extLst>
          </p:cNvPr>
          <p:cNvSpPr/>
          <p:nvPr/>
        </p:nvSpPr>
        <p:spPr>
          <a:xfrm>
            <a:off x="8034762" y="4724953"/>
            <a:ext cx="1349092" cy="372752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</p:spTree>
    <p:extLst>
      <p:ext uri="{BB962C8B-B14F-4D97-AF65-F5344CB8AC3E}">
        <p14:creationId xmlns:p14="http://schemas.microsoft.com/office/powerpoint/2010/main" val="411761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F64C83-3ECD-AC5F-44BE-60B5889DA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9966"/>
                </a:solidFill>
              </a:rPr>
              <a:t>Evaluate Manuscript Tool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9C352D-5A7E-DDD6-AD30-3DD8A2606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1271602"/>
            <a:ext cx="11865428" cy="44369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DB59D2-6E27-C92B-3D33-78D410946C20}"/>
              </a:ext>
            </a:extLst>
          </p:cNvPr>
          <p:cNvSpPr/>
          <p:nvPr/>
        </p:nvSpPr>
        <p:spPr>
          <a:xfrm>
            <a:off x="6781800" y="2013858"/>
            <a:ext cx="5181600" cy="94705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D97BB0-53AC-1E68-FC33-65508257C1DE}"/>
              </a:ext>
            </a:extLst>
          </p:cNvPr>
          <p:cNvSpPr/>
          <p:nvPr/>
        </p:nvSpPr>
        <p:spPr>
          <a:xfrm>
            <a:off x="6781800" y="3286057"/>
            <a:ext cx="5181600" cy="94705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D2FA8A2-4E72-0346-6797-80BDBD9B3608}"/>
              </a:ext>
            </a:extLst>
          </p:cNvPr>
          <p:cNvSpPr/>
          <p:nvPr/>
        </p:nvSpPr>
        <p:spPr>
          <a:xfrm>
            <a:off x="598715" y="1915887"/>
            <a:ext cx="3015343" cy="1513115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4F08DB-275C-D452-2765-A414D8F73985}"/>
              </a:ext>
            </a:extLst>
          </p:cNvPr>
          <p:cNvSpPr/>
          <p:nvPr/>
        </p:nvSpPr>
        <p:spPr>
          <a:xfrm>
            <a:off x="228251" y="3490058"/>
            <a:ext cx="2579915" cy="947057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322DC9-8B5E-D637-8CC3-1EC5B6A97794}"/>
              </a:ext>
            </a:extLst>
          </p:cNvPr>
          <p:cNvSpPr/>
          <p:nvPr/>
        </p:nvSpPr>
        <p:spPr>
          <a:xfrm>
            <a:off x="702304" y="5086655"/>
            <a:ext cx="2236840" cy="785804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21CDE5-D03E-AD3B-5700-6B437F828FD9}"/>
              </a:ext>
            </a:extLst>
          </p:cNvPr>
          <p:cNvSpPr/>
          <p:nvPr/>
        </p:nvSpPr>
        <p:spPr>
          <a:xfrm>
            <a:off x="1077684" y="5427686"/>
            <a:ext cx="783773" cy="158713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81698-1ACE-F217-4CB9-3A5E82262755}"/>
              </a:ext>
            </a:extLst>
          </p:cNvPr>
          <p:cNvSpPr txBox="1"/>
          <p:nvPr/>
        </p:nvSpPr>
        <p:spPr>
          <a:xfrm>
            <a:off x="2808165" y="3840932"/>
            <a:ext cx="6096000" cy="345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20"/>
              </a:lnSpc>
            </a:pPr>
            <a:r>
              <a:rPr lang="en-US" sz="2400" b="1" dirty="0">
                <a:solidFill>
                  <a:srgbClr val="53565A"/>
                </a:solidFill>
                <a:latin typeface="Arial Bold"/>
                <a:ea typeface="Arial Bold"/>
                <a:cs typeface="Arial Bold"/>
                <a:sym typeface="Arial Bold"/>
              </a:rPr>
              <a:t>Scope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F0FDD3-E1C3-599C-BB1E-EB1B86ADCDA1}"/>
              </a:ext>
            </a:extLst>
          </p:cNvPr>
          <p:cNvSpPr txBox="1"/>
          <p:nvPr/>
        </p:nvSpPr>
        <p:spPr>
          <a:xfrm>
            <a:off x="3505201" y="2295919"/>
            <a:ext cx="6096000" cy="345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20"/>
              </a:lnSpc>
            </a:pPr>
            <a:r>
              <a:rPr lang="en-US" sz="2400" b="1" dirty="0">
                <a:solidFill>
                  <a:srgbClr val="53565A"/>
                </a:solidFill>
                <a:latin typeface="Arial Bold"/>
                <a:ea typeface="Arial Bold"/>
                <a:cs typeface="Arial Bold"/>
                <a:sym typeface="Arial Bold"/>
              </a:rPr>
              <a:t>Ethics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4A2813-F843-6032-31B8-555D0E9B1577}"/>
              </a:ext>
            </a:extLst>
          </p:cNvPr>
          <p:cNvSpPr txBox="1"/>
          <p:nvPr/>
        </p:nvSpPr>
        <p:spPr>
          <a:xfrm>
            <a:off x="2939144" y="51671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a typeface="Calibri" panose="020F0502020204030204" pitchFamily="34" charset="0"/>
                <a:cs typeface="Calibri" panose="020F0502020204030204" pitchFamily="34" charset="0"/>
              </a:rPr>
              <a:t>Identity confidence check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23507B-EFFF-AEF1-7F8D-D76027D4D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521" y="1810656"/>
            <a:ext cx="3917561" cy="25029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883F037-40D7-0640-DF7F-EB8721A46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133" y="0"/>
            <a:ext cx="3803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768001" y="6041601"/>
            <a:ext cx="535785" cy="592667"/>
          </a:xfrm>
          <a:custGeom>
            <a:avLst/>
            <a:gdLst/>
            <a:ahLst/>
            <a:cxnLst/>
            <a:rect l="l" t="t" r="r" b="b"/>
            <a:pathLst>
              <a:path w="803678" h="889000">
                <a:moveTo>
                  <a:pt x="0" y="0"/>
                </a:moveTo>
                <a:lnTo>
                  <a:pt x="803678" y="0"/>
                </a:lnTo>
                <a:lnTo>
                  <a:pt x="803678" y="889000"/>
                </a:lnTo>
                <a:lnTo>
                  <a:pt x="0" y="88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9" r="-13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 rot="16200000">
            <a:off x="9715295" y="217930"/>
            <a:ext cx="2689444" cy="2263967"/>
          </a:xfrm>
          <a:custGeom>
            <a:avLst/>
            <a:gdLst/>
            <a:ahLst/>
            <a:cxnLst/>
            <a:rect l="l" t="t" r="r" b="b"/>
            <a:pathLst>
              <a:path w="6644348" h="6390807">
                <a:moveTo>
                  <a:pt x="0" y="0"/>
                </a:moveTo>
                <a:lnTo>
                  <a:pt x="6644348" y="0"/>
                </a:lnTo>
                <a:lnTo>
                  <a:pt x="6644348" y="6390808"/>
                </a:lnTo>
                <a:lnTo>
                  <a:pt x="0" y="6390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r="-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AutoShape 5"/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25353" y="1306059"/>
            <a:ext cx="2286635" cy="228663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692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1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572185" y="1330963"/>
            <a:ext cx="2286635" cy="228663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692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1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45816" y="1303857"/>
            <a:ext cx="2286635" cy="228663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692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1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864847" y="5502586"/>
            <a:ext cx="2304205" cy="1355415"/>
          </a:xfrm>
          <a:custGeom>
            <a:avLst/>
            <a:gdLst/>
            <a:ahLst/>
            <a:cxnLst/>
            <a:rect l="l" t="t" r="r" b="b"/>
            <a:pathLst>
              <a:path w="3456307" h="2033122">
                <a:moveTo>
                  <a:pt x="0" y="0"/>
                </a:moveTo>
                <a:lnTo>
                  <a:pt x="3456307" y="0"/>
                </a:lnTo>
                <a:lnTo>
                  <a:pt x="3456307" y="2033122"/>
                </a:lnTo>
                <a:lnTo>
                  <a:pt x="0" y="20331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31" b="98077" l="8145" r="95928">
                          <a14:foregroundMark x1="46154" y1="8462" x2="59276" y2="10769"/>
                          <a14:foregroundMark x1="67647" y1="22308" x2="53846" y2="5385"/>
                          <a14:foregroundMark x1="53846" y1="5385" x2="40271" y2="4231"/>
                          <a14:foregroundMark x1="68100" y1="20000" x2="61086" y2="10000"/>
                          <a14:foregroundMark x1="85747" y1="87308" x2="71493" y2="54231"/>
                          <a14:foregroundMark x1="71493" y1="54231" x2="73529" y2="78846"/>
                          <a14:foregroundMark x1="73529" y1="78846" x2="72172" y2="88846"/>
                          <a14:foregroundMark x1="77376" y1="48462" x2="83710" y2="80769"/>
                          <a14:foregroundMark x1="83710" y1="80769" x2="76244" y2="51923"/>
                          <a14:foregroundMark x1="76244" y1="51923" x2="95475" y2="94231"/>
                          <a14:foregroundMark x1="95475" y1="94231" x2="11086" y2="92692"/>
                          <a14:foregroundMark x1="11086" y1="92692" x2="8145" y2="66538"/>
                          <a14:foregroundMark x1="8145" y1="66538" x2="17873" y2="43077"/>
                          <a14:foregroundMark x1="17873" y1="43077" x2="23529" y2="52308"/>
                          <a14:foregroundMark x1="19683" y1="91923" x2="38235" y2="98077"/>
                          <a14:foregroundMark x1="38235" y1="98077" x2="36878" y2="98077"/>
                          <a14:foregroundMark x1="95928" y1="90385" x2="84389" y2="865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7154590" y="4224111"/>
            <a:ext cx="4335941" cy="2082148"/>
          </a:xfrm>
          <a:custGeom>
            <a:avLst/>
            <a:gdLst/>
            <a:ahLst/>
            <a:cxnLst/>
            <a:rect l="l" t="t" r="r" b="b"/>
            <a:pathLst>
              <a:path w="6503912" h="3123221">
                <a:moveTo>
                  <a:pt x="0" y="0"/>
                </a:moveTo>
                <a:lnTo>
                  <a:pt x="6503912" y="0"/>
                </a:lnTo>
                <a:lnTo>
                  <a:pt x="6503912" y="3123221"/>
                </a:lnTo>
                <a:lnTo>
                  <a:pt x="0" y="3123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 rot="5424677">
            <a:off x="9135846" y="4284381"/>
            <a:ext cx="365457" cy="3285012"/>
          </a:xfrm>
          <a:custGeom>
            <a:avLst/>
            <a:gdLst/>
            <a:ahLst/>
            <a:cxnLst/>
            <a:rect l="l" t="t" r="r" b="b"/>
            <a:pathLst>
              <a:path w="548186" h="4927517">
                <a:moveTo>
                  <a:pt x="0" y="0"/>
                </a:moveTo>
                <a:lnTo>
                  <a:pt x="548186" y="0"/>
                </a:lnTo>
                <a:lnTo>
                  <a:pt x="548186" y="4927517"/>
                </a:lnTo>
                <a:lnTo>
                  <a:pt x="0" y="49275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85396" y="1948335"/>
            <a:ext cx="2286635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spc="352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+2.900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1638" y="2524577"/>
            <a:ext cx="1440463" cy="25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journals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03847" y="1948451"/>
            <a:ext cx="182331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spc="528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+630k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26172" y="2603642"/>
            <a:ext cx="1978661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"/>
              </a:lnSpc>
            </a:pPr>
            <a:r>
              <a:rPr lang="en-US" sz="146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peer-reviewd articles published in 2023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90906" y="2075850"/>
            <a:ext cx="147213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spc="764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+3m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83655" y="2680240"/>
            <a:ext cx="2286635" cy="251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submissions in 2023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1470" y="4049143"/>
            <a:ext cx="6331149" cy="694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 billion articles accessed in its journal platforms. </a:t>
            </a:r>
          </a:p>
          <a:p>
            <a:pPr algn="ctr">
              <a:lnSpc>
                <a:spcPts val="2800"/>
              </a:lnSpc>
            </a:pPr>
            <a:endParaRPr lang="en-US" sz="2000" b="1" dirty="0">
              <a:solidFill>
                <a:srgbClr val="545454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552522" y="3905669"/>
            <a:ext cx="1470673" cy="43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7" b="1">
                <a:solidFill>
                  <a:srgbClr val="FF6C00"/>
                </a:solidFill>
                <a:latin typeface="Arial Bold"/>
                <a:ea typeface="Arial Bold"/>
                <a:cs typeface="Arial Bold"/>
                <a:sym typeface="Arial Bold"/>
              </a:rPr>
              <a:t>Elsevier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52522" y="5061055"/>
            <a:ext cx="1470673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5D7181"/>
                </a:solidFill>
                <a:latin typeface="Arial"/>
                <a:ea typeface="Arial"/>
                <a:cs typeface="Arial"/>
                <a:sym typeface="Arial"/>
              </a:rPr>
              <a:t>Other publishers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87332" y="6138547"/>
            <a:ext cx="4887885" cy="49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53565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~ 3.7 m </a:t>
            </a:r>
          </a:p>
          <a:p>
            <a:pPr algn="ctr">
              <a:lnSpc>
                <a:spcPts val="1960"/>
              </a:lnSpc>
            </a:pPr>
            <a:r>
              <a:rPr lang="en-US" sz="1400" b="1" dirty="0">
                <a:solidFill>
                  <a:srgbClr val="53565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Global Publication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796528" y="6109075"/>
            <a:ext cx="9115313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>
                <a:solidFill>
                  <a:srgbClr val="53565A"/>
                </a:solidFill>
                <a:latin typeface="Arial"/>
                <a:ea typeface="Arial"/>
                <a:cs typeface="Arial"/>
                <a:sym typeface="Arial"/>
              </a:rPr>
              <a:t>Source: https://www.elsevier.com/about</a:t>
            </a:r>
          </a:p>
          <a:p>
            <a:pPr>
              <a:lnSpc>
                <a:spcPts val="1920"/>
              </a:lnSpc>
            </a:pPr>
            <a:endParaRPr lang="en-US" sz="1600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67019" y="195441"/>
            <a:ext cx="1620743" cy="456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3"/>
              </a:lnSpc>
            </a:pPr>
            <a:r>
              <a:rPr lang="en-US" sz="2787" b="1" dirty="0">
                <a:solidFill>
                  <a:srgbClr val="FF6C00"/>
                </a:solidFill>
                <a:latin typeface="Arial Bold"/>
                <a:ea typeface="Arial Bold"/>
                <a:cs typeface="Arial Bold"/>
                <a:sym typeface="Arial Bold"/>
              </a:rPr>
              <a:t>Elsevier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102BDAE-F19C-5120-E32E-630C2EAC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172" y="5438589"/>
            <a:ext cx="880816" cy="28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00F4A123-3979-2A1A-6DD4-761C22880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47" y="5001684"/>
            <a:ext cx="1630143" cy="2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upload.wikimedia.org/wikipedia/commons/thumb/8/81/...">
            <a:extLst>
              <a:ext uri="{FF2B5EF4-FFF2-40B4-BE49-F238E27FC236}">
                <a16:creationId xmlns:a16="http://schemas.microsoft.com/office/drawing/2014/main" id="{AC03CA1F-1BE5-1436-61F1-3FF296B6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8" y="5030834"/>
            <a:ext cx="696869" cy="6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0" descr="https://www.clinicalkey.com/info/anz/wp-content/uploads/sites/9/2014/04/ClinicalKey.png">
            <a:extLst>
              <a:ext uri="{FF2B5EF4-FFF2-40B4-BE49-F238E27FC236}">
                <a16:creationId xmlns:a16="http://schemas.microsoft.com/office/drawing/2014/main" id="{C5C578B8-9724-F1A0-8DFA-C7BD4655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287" y="5047464"/>
            <a:ext cx="1333787" cy="25946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7" name="Picture 2" descr="Reaxys Logo">
            <a:extLst>
              <a:ext uri="{FF2B5EF4-FFF2-40B4-BE49-F238E27FC236}">
                <a16:creationId xmlns:a16="http://schemas.microsoft.com/office/drawing/2014/main" id="{EA31AD69-8B15-2D5F-05A2-34F8B70F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164" y="5020960"/>
            <a:ext cx="1175605" cy="3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A503243D-DA1C-7B8D-40A2-FC15D8D7BFE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147" y="5455048"/>
            <a:ext cx="696871" cy="263973"/>
          </a:xfrm>
          <a:prstGeom prst="rect">
            <a:avLst/>
          </a:prstGeom>
        </p:spPr>
      </p:pic>
      <p:pic>
        <p:nvPicPr>
          <p:cNvPr id="39" name="Picture 18">
            <a:extLst>
              <a:ext uri="{FF2B5EF4-FFF2-40B4-BE49-F238E27FC236}">
                <a16:creationId xmlns:a16="http://schemas.microsoft.com/office/drawing/2014/main" id="{470CCDE8-AD40-2178-46E5-F4998352F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857" y="5433360"/>
            <a:ext cx="1030823" cy="252547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517AFA02-18FC-343A-73E8-0E5A50EFDB9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5"/>
          <a:stretch/>
        </p:blipFill>
        <p:spPr>
          <a:xfrm>
            <a:off x="8008507" y="796485"/>
            <a:ext cx="1919527" cy="2632516"/>
          </a:xfrm>
          <a:prstGeom prst="rect">
            <a:avLst/>
          </a:prstGeom>
        </p:spPr>
      </p:pic>
      <p:sp>
        <p:nvSpPr>
          <p:cNvPr id="41" name="矩形 59">
            <a:extLst>
              <a:ext uri="{FF2B5EF4-FFF2-40B4-BE49-F238E27FC236}">
                <a16:creationId xmlns:a16="http://schemas.microsoft.com/office/drawing/2014/main" id="{990ADE62-00A7-B84C-198E-56F49CCB1E8B}"/>
              </a:ext>
            </a:extLst>
          </p:cNvPr>
          <p:cNvSpPr/>
          <p:nvPr/>
        </p:nvSpPr>
        <p:spPr>
          <a:xfrm>
            <a:off x="2315518" y="290071"/>
            <a:ext cx="4075887" cy="750627"/>
          </a:xfrm>
          <a:prstGeom prst="rect">
            <a:avLst/>
          </a:prstGeom>
          <a:gradFill flip="none" rotWithShape="1">
            <a:gsLst>
              <a:gs pos="0">
                <a:srgbClr val="F57A23"/>
              </a:gs>
              <a:gs pos="32000">
                <a:srgbClr val="F8A468"/>
              </a:gs>
              <a:gs pos="89000">
                <a:srgbClr val="FEF0E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 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years experiences</a:t>
            </a: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 scholarly publishing</a:t>
            </a: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1994-F024-A3E5-3818-4C23DDB2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84" y="211138"/>
            <a:ext cx="10429267" cy="673100"/>
          </a:xfrm>
        </p:spPr>
        <p:txBody>
          <a:bodyPr/>
          <a:lstStyle/>
          <a:p>
            <a:r>
              <a:rPr lang="en-US" sz="3200" dirty="0" err="1">
                <a:solidFill>
                  <a:srgbClr val="FF99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CrossCheck</a:t>
            </a:r>
            <a:r>
              <a:rPr lang="en-US" sz="3200" dirty="0">
                <a:solidFill>
                  <a:srgbClr val="FF99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“Document Viewer”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4" name="Picture 2" descr="C:\Users\SCHMID~1\AppData\Local\Temp\SNAGHTML894f5a.PNG">
            <a:extLst>
              <a:ext uri="{FF2B5EF4-FFF2-40B4-BE49-F238E27FC236}">
                <a16:creationId xmlns:a16="http://schemas.microsoft.com/office/drawing/2014/main" id="{784231AC-ABA6-491E-B875-ECDFDF96E8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/>
          <a:stretch/>
        </p:blipFill>
        <p:spPr bwMode="auto">
          <a:xfrm>
            <a:off x="2002952" y="1310547"/>
            <a:ext cx="8186096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ular Callout 4">
            <a:extLst>
              <a:ext uri="{FF2B5EF4-FFF2-40B4-BE49-F238E27FC236}">
                <a16:creationId xmlns:a16="http://schemas.microsoft.com/office/drawing/2014/main" id="{50D2F616-851B-864A-638E-FAA427B78885}"/>
              </a:ext>
            </a:extLst>
          </p:cNvPr>
          <p:cNvSpPr/>
          <p:nvPr/>
        </p:nvSpPr>
        <p:spPr>
          <a:xfrm>
            <a:off x="6924376" y="789925"/>
            <a:ext cx="1742861" cy="575403"/>
          </a:xfrm>
          <a:prstGeom prst="wedgeRoundRectCallout">
            <a:avLst>
              <a:gd name="adj1" fmla="val 75119"/>
              <a:gd name="adj2" fmla="val 207089"/>
              <a:gd name="adj3" fmla="val 16667"/>
            </a:avLst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46">
              <a:defRPr/>
            </a:pPr>
            <a:r>
              <a:rPr lang="en-US" sz="1801" dirty="0">
                <a:solidFill>
                  <a:prstClr val="white"/>
                </a:solidFill>
                <a:latin typeface="Calibri" panose="020F0502020204030204"/>
              </a:rPr>
              <a:t>Match Overview</a:t>
            </a:r>
          </a:p>
        </p:txBody>
      </p:sp>
      <p:sp>
        <p:nvSpPr>
          <p:cNvPr id="15" name="Rounded Rectangular Callout 5">
            <a:extLst>
              <a:ext uri="{FF2B5EF4-FFF2-40B4-BE49-F238E27FC236}">
                <a16:creationId xmlns:a16="http://schemas.microsoft.com/office/drawing/2014/main" id="{FD57626F-A0AC-69CC-00F5-7C2C74FE21CF}"/>
              </a:ext>
            </a:extLst>
          </p:cNvPr>
          <p:cNvSpPr/>
          <p:nvPr/>
        </p:nvSpPr>
        <p:spPr>
          <a:xfrm>
            <a:off x="9063241" y="234945"/>
            <a:ext cx="1316435" cy="731015"/>
          </a:xfrm>
          <a:prstGeom prst="wedgeRoundRectCallout">
            <a:avLst>
              <a:gd name="adj1" fmla="val 830"/>
              <a:gd name="adj2" fmla="val 107739"/>
              <a:gd name="adj3" fmla="val 16667"/>
            </a:avLst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246">
              <a:defRPr/>
            </a:pPr>
            <a:r>
              <a:rPr lang="en-US" sz="1801" dirty="0">
                <a:solidFill>
                  <a:prstClr val="white"/>
                </a:solidFill>
                <a:latin typeface="Calibri" panose="020F0502020204030204"/>
              </a:rPr>
              <a:t>All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DE1C5-87F0-40BA-C2CF-E355C0533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88381"/>
            <a:ext cx="2380519" cy="242734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BCEA489-025D-D14D-8174-C63710A5E0E5}"/>
              </a:ext>
            </a:extLst>
          </p:cNvPr>
          <p:cNvSpPr/>
          <p:nvPr/>
        </p:nvSpPr>
        <p:spPr>
          <a:xfrm>
            <a:off x="8056165" y="4744173"/>
            <a:ext cx="984600" cy="351921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8679B7-AE2E-8086-7082-36543E4E5B40}"/>
              </a:ext>
            </a:extLst>
          </p:cNvPr>
          <p:cNvSpPr/>
          <p:nvPr/>
        </p:nvSpPr>
        <p:spPr>
          <a:xfrm>
            <a:off x="9545824" y="4011653"/>
            <a:ext cx="984600" cy="351921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8D5D36-5D31-9915-2D05-2725B3AF104E}"/>
              </a:ext>
            </a:extLst>
          </p:cNvPr>
          <p:cNvSpPr/>
          <p:nvPr/>
        </p:nvSpPr>
        <p:spPr>
          <a:xfrm>
            <a:off x="9549467" y="3622538"/>
            <a:ext cx="984600" cy="351921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EEFCE2-64C3-0280-DA3C-68F1B3A4A935}"/>
              </a:ext>
            </a:extLst>
          </p:cNvPr>
          <p:cNvSpPr/>
          <p:nvPr/>
        </p:nvSpPr>
        <p:spPr>
          <a:xfrm>
            <a:off x="8054513" y="4391634"/>
            <a:ext cx="984600" cy="351921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CD8268-981F-AA26-B5C4-797EDB7EE1EE}"/>
              </a:ext>
            </a:extLst>
          </p:cNvPr>
          <p:cNvSpPr/>
          <p:nvPr/>
        </p:nvSpPr>
        <p:spPr>
          <a:xfrm>
            <a:off x="9572891" y="4366510"/>
            <a:ext cx="984600" cy="351921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686FAE29-8760-0726-249D-D0CFF27BC7B2}"/>
              </a:ext>
            </a:extLst>
          </p:cNvPr>
          <p:cNvSpPr txBox="1"/>
          <p:nvPr/>
        </p:nvSpPr>
        <p:spPr>
          <a:xfrm>
            <a:off x="-134926" y="3631019"/>
            <a:ext cx="1975885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2029" algn="just">
              <a:lnSpc>
                <a:spcPts val="1809"/>
              </a:lnSpc>
              <a:spcBef>
                <a:spcPct val="0"/>
              </a:spcBef>
            </a:pPr>
            <a:r>
              <a:rPr lang="en-US" sz="1533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Generally, it is NOT count as prior publication:</a:t>
            </a:r>
          </a:p>
          <a:p>
            <a:pPr marL="182029" algn="just">
              <a:lnSpc>
                <a:spcPts val="1809"/>
              </a:lnSpc>
              <a:spcBef>
                <a:spcPct val="0"/>
              </a:spcBef>
            </a:pPr>
            <a:endParaRPr lang="en-US" sz="1533" b="1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029" algn="just">
              <a:lnSpc>
                <a:spcPts val="1809"/>
              </a:lnSpc>
              <a:spcBef>
                <a:spcPct val="0"/>
              </a:spcBef>
            </a:pPr>
            <a:endParaRPr lang="en-US" sz="1533" b="1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0623" indent="-228594" algn="just">
              <a:lnSpc>
                <a:spcPts val="180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3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Preprints (by the authors)</a:t>
            </a:r>
          </a:p>
          <a:p>
            <a:pPr marL="182029" algn="just">
              <a:lnSpc>
                <a:spcPts val="1809"/>
              </a:lnSpc>
              <a:spcBef>
                <a:spcPct val="0"/>
              </a:spcBef>
            </a:pPr>
            <a:endParaRPr lang="en-US" sz="1533" b="1" dirty="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0623" indent="-228594" algn="just">
              <a:lnSpc>
                <a:spcPts val="180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533" b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Thesis</a:t>
            </a:r>
          </a:p>
        </p:txBody>
      </p:sp>
    </p:spTree>
    <p:extLst>
      <p:ext uri="{BB962C8B-B14F-4D97-AF65-F5344CB8AC3E}">
        <p14:creationId xmlns:p14="http://schemas.microsoft.com/office/powerpoint/2010/main" val="19044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768001" y="6041601"/>
            <a:ext cx="535785" cy="592667"/>
          </a:xfrm>
          <a:custGeom>
            <a:avLst/>
            <a:gdLst/>
            <a:ahLst/>
            <a:cxnLst/>
            <a:rect l="l" t="t" r="r" b="b"/>
            <a:pathLst>
              <a:path w="803678" h="889000">
                <a:moveTo>
                  <a:pt x="0" y="0"/>
                </a:moveTo>
                <a:lnTo>
                  <a:pt x="803678" y="0"/>
                </a:lnTo>
                <a:lnTo>
                  <a:pt x="803678" y="889000"/>
                </a:lnTo>
                <a:lnTo>
                  <a:pt x="0" y="88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" r="-13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AutoShape 4"/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1556997" y="6009852"/>
            <a:ext cx="9476731" cy="677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0"/>
              </a:lnSpc>
              <a:spcBef>
                <a:spcPct val="0"/>
              </a:spcBef>
            </a:pPr>
            <a:r>
              <a:rPr lang="en-US" sz="1467" dirty="0">
                <a:solidFill>
                  <a:srgbClr val="98999B"/>
                </a:solidFill>
                <a:latin typeface="Arial"/>
                <a:ea typeface="Arial"/>
                <a:cs typeface="Arial"/>
                <a:sym typeface="Arial"/>
              </a:rPr>
              <a:t>Policies are published on Elsevier’s Publishing Ethics page: https://www.elsevier.com/about/policies/publishing-ethics. Further guidance can be found in the RELX Responsible AI Principles. </a:t>
            </a:r>
            <a:r>
              <a:rPr lang="en-US" sz="1467" dirty="0">
                <a:solidFill>
                  <a:srgbClr val="98999B"/>
                </a:solidFill>
                <a:latin typeface="Arial"/>
                <a:ea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https://www.elsevier.com/about/policies/responsible-ai-principles</a:t>
            </a:r>
            <a:endParaRPr lang="en-US" sz="1467" dirty="0">
              <a:solidFill>
                <a:srgbClr val="9899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001092-A56C-D3D1-A90F-E64EB86C9DE5}"/>
              </a:ext>
            </a:extLst>
          </p:cNvPr>
          <p:cNvSpPr/>
          <p:nvPr/>
        </p:nvSpPr>
        <p:spPr>
          <a:xfrm>
            <a:off x="330114" y="1419958"/>
            <a:ext cx="3501012" cy="4478564"/>
          </a:xfrm>
          <a:prstGeom prst="roundRect">
            <a:avLst>
              <a:gd name="adj" fmla="val 67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4BA36D-BED7-CD36-FB4D-6D8DA8785DA9}"/>
              </a:ext>
            </a:extLst>
          </p:cNvPr>
          <p:cNvSpPr/>
          <p:nvPr/>
        </p:nvSpPr>
        <p:spPr>
          <a:xfrm>
            <a:off x="4179714" y="1293845"/>
            <a:ext cx="3501012" cy="4478564"/>
          </a:xfrm>
          <a:prstGeom prst="roundRect">
            <a:avLst>
              <a:gd name="adj" fmla="val 67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DEC0C9-976C-2D4F-597E-4CFF02B2CAA4}"/>
              </a:ext>
            </a:extLst>
          </p:cNvPr>
          <p:cNvSpPr/>
          <p:nvPr/>
        </p:nvSpPr>
        <p:spPr>
          <a:xfrm>
            <a:off x="8160378" y="1295534"/>
            <a:ext cx="3501012" cy="4478564"/>
          </a:xfrm>
          <a:prstGeom prst="roundRect">
            <a:avLst>
              <a:gd name="adj" fmla="val 67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cartoon of a person holding a piece of paper&#10;&#10;Description automatically generated">
            <a:extLst>
              <a:ext uri="{FF2B5EF4-FFF2-40B4-BE49-F238E27FC236}">
                <a16:creationId xmlns:a16="http://schemas.microsoft.com/office/drawing/2014/main" id="{B41D5228-CE3F-D573-4104-058823B97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8" y="1204625"/>
            <a:ext cx="1769517" cy="1550868"/>
          </a:xfrm>
          <a:prstGeom prst="rect">
            <a:avLst/>
          </a:prstGeom>
        </p:spPr>
      </p:pic>
      <p:pic>
        <p:nvPicPr>
          <p:cNvPr id="14" name="Picture 13" descr="A cartoon of a person pointing&#10;&#10;Description automatically generated">
            <a:extLst>
              <a:ext uri="{FF2B5EF4-FFF2-40B4-BE49-F238E27FC236}">
                <a16:creationId xmlns:a16="http://schemas.microsoft.com/office/drawing/2014/main" id="{401CE01E-937D-C8A8-40AD-93475DBBBB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12" y="1214709"/>
            <a:ext cx="917512" cy="1524836"/>
          </a:xfrm>
          <a:prstGeom prst="rect">
            <a:avLst/>
          </a:prstGeom>
        </p:spPr>
      </p:pic>
      <p:pic>
        <p:nvPicPr>
          <p:cNvPr id="15" name="Picture 2" descr="Finance, design, monkey, ape, image, airdrop, nft illustration - Download on Iconfinder">
            <a:extLst>
              <a:ext uri="{FF2B5EF4-FFF2-40B4-BE49-F238E27FC236}">
                <a16:creationId xmlns:a16="http://schemas.microsoft.com/office/drawing/2014/main" id="{BC4D9D98-4C43-0ADA-8D5C-842C34E9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55" y="901900"/>
            <a:ext cx="1929453" cy="192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0858E2F-954F-A2BA-2C81-8FD39D68EDEE}"/>
              </a:ext>
            </a:extLst>
          </p:cNvPr>
          <p:cNvSpPr txBox="1">
            <a:spLocks/>
          </p:cNvSpPr>
          <p:nvPr/>
        </p:nvSpPr>
        <p:spPr>
          <a:xfrm>
            <a:off x="1280673" y="2874144"/>
            <a:ext cx="1012324" cy="3743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081">
              <a:defRPr/>
            </a:pPr>
            <a:r>
              <a:rPr lang="en-GB" sz="20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Authors</a:t>
            </a:r>
            <a:endParaRPr lang="en-GB" sz="20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F9A5E97-6D37-E608-BAB6-C4499FEB83F5}"/>
              </a:ext>
            </a:extLst>
          </p:cNvPr>
          <p:cNvSpPr txBox="1">
            <a:spLocks/>
          </p:cNvSpPr>
          <p:nvPr/>
        </p:nvSpPr>
        <p:spPr>
          <a:xfrm>
            <a:off x="4794976" y="2831501"/>
            <a:ext cx="2405824" cy="3743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081">
              <a:defRPr/>
            </a:pPr>
            <a:r>
              <a:rPr lang="en-GB" sz="20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Editors and reviewers</a:t>
            </a:r>
            <a:endParaRPr lang="en-GB" sz="20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17D1154-2292-1617-551B-CF0D3EE781EE}"/>
              </a:ext>
            </a:extLst>
          </p:cNvPr>
          <p:cNvSpPr txBox="1">
            <a:spLocks/>
          </p:cNvSpPr>
          <p:nvPr/>
        </p:nvSpPr>
        <p:spPr>
          <a:xfrm>
            <a:off x="8429933" y="2833917"/>
            <a:ext cx="2952964" cy="3743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081">
              <a:defRPr/>
            </a:pPr>
            <a:r>
              <a:rPr lang="en-GB" sz="20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Figures, images, artwork</a:t>
            </a:r>
            <a:endParaRPr lang="en-GB" sz="2000" b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EF315F-9F77-CA6E-0B80-B24D2BBBF1FE}"/>
              </a:ext>
            </a:extLst>
          </p:cNvPr>
          <p:cNvSpPr txBox="1"/>
          <p:nvPr/>
        </p:nvSpPr>
        <p:spPr>
          <a:xfrm>
            <a:off x="550277" y="3334119"/>
            <a:ext cx="297273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highlight>
                  <a:srgbClr val="FFFF00"/>
                </a:highlight>
              </a:rPr>
              <a:t>Only use Generative AI to  </a:t>
            </a:r>
            <a:r>
              <a:rPr lang="en-GB" sz="1300" b="1" dirty="0">
                <a:highlight>
                  <a:srgbClr val="FFFF00"/>
                </a:highlight>
              </a:rPr>
              <a:t>improve readability </a:t>
            </a:r>
            <a:r>
              <a:rPr lang="en-GB" sz="1300" dirty="0">
                <a:highlight>
                  <a:srgbClr val="FFFF00"/>
                </a:highlight>
              </a:rPr>
              <a:t>and </a:t>
            </a:r>
            <a:r>
              <a:rPr lang="en-GB" sz="1300" b="1" dirty="0">
                <a:highlight>
                  <a:srgbClr val="FFFF00"/>
                </a:highlight>
              </a:rPr>
              <a:t>language</a:t>
            </a:r>
            <a:r>
              <a:rPr lang="en-GB" sz="1300" dirty="0">
                <a:highlight>
                  <a:srgbClr val="FFFF00"/>
                </a:highlight>
              </a:rPr>
              <a:t> of work </a:t>
            </a:r>
          </a:p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Apply</a:t>
            </a:r>
            <a:r>
              <a:rPr lang="en-GB" sz="1300" b="1" dirty="0"/>
              <a:t> human oversight </a:t>
            </a:r>
            <a:r>
              <a:rPr lang="en-GB" sz="1300" dirty="0"/>
              <a:t>and </a:t>
            </a:r>
            <a:r>
              <a:rPr lang="en-GB" sz="1300" b="1" dirty="0"/>
              <a:t>control</a:t>
            </a:r>
          </a:p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b="1" dirty="0">
                <a:highlight>
                  <a:srgbClr val="FFFF00"/>
                </a:highlight>
              </a:rPr>
              <a:t>Disclose</a:t>
            </a:r>
            <a:r>
              <a:rPr lang="en-GB" sz="1300" dirty="0">
                <a:highlight>
                  <a:srgbClr val="FFFF00"/>
                </a:highlight>
              </a:rPr>
              <a:t> </a:t>
            </a:r>
            <a:r>
              <a:rPr lang="en-GB" sz="1300" b="1" dirty="0">
                <a:highlight>
                  <a:srgbClr val="FFFF00"/>
                </a:highlight>
              </a:rPr>
              <a:t>use of Generative </a:t>
            </a:r>
            <a:r>
              <a:rPr lang="en-GB" sz="1300" dirty="0">
                <a:highlight>
                  <a:srgbClr val="FFFF00"/>
                </a:highlight>
              </a:rPr>
              <a:t>AI</a:t>
            </a:r>
          </a:p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b="1" dirty="0"/>
              <a:t>Not list or cite </a:t>
            </a:r>
            <a:r>
              <a:rPr lang="en-GB" sz="1300" dirty="0"/>
              <a:t>Generative AI and AI-assisted technologies </a:t>
            </a:r>
            <a:r>
              <a:rPr lang="en-GB" sz="1300" b="1" dirty="0"/>
              <a:t>as (co) author</a:t>
            </a:r>
            <a:endParaRPr lang="en-GB" sz="13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3146D-CF34-1820-39C1-0CB4B9AC4164}"/>
              </a:ext>
            </a:extLst>
          </p:cNvPr>
          <p:cNvSpPr txBox="1"/>
          <p:nvPr/>
        </p:nvSpPr>
        <p:spPr>
          <a:xfrm>
            <a:off x="4501439" y="3207593"/>
            <a:ext cx="3084701" cy="24006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b="1" dirty="0">
                <a:highlight>
                  <a:srgbClr val="FFFF00"/>
                </a:highlight>
              </a:rPr>
              <a:t>Not upload the manuscript </a:t>
            </a:r>
            <a:r>
              <a:rPr lang="en-GB" sz="1300" dirty="0"/>
              <a:t>into an AI tool- this may violate confidentiality and author’s rights</a:t>
            </a:r>
          </a:p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b="1" dirty="0"/>
              <a:t>Not upload peer review report or editorial decision letters </a:t>
            </a:r>
            <a:r>
              <a:rPr lang="en-GB" sz="1300" dirty="0"/>
              <a:t>– they may contain confidential information as well</a:t>
            </a:r>
          </a:p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highlight>
                  <a:srgbClr val="FFFF00"/>
                </a:highlight>
              </a:rPr>
              <a:t>Generative AI should </a:t>
            </a:r>
            <a:r>
              <a:rPr lang="en-GB" sz="1300" b="1" dirty="0">
                <a:highlight>
                  <a:srgbClr val="FFFF00"/>
                </a:highlight>
              </a:rPr>
              <a:t>not be used to assist in the review, evaluation or decision-making process</a:t>
            </a:r>
            <a:endParaRPr lang="en-GB" sz="1300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D88C47-BB5E-7AC9-679C-B46447814A67}"/>
              </a:ext>
            </a:extLst>
          </p:cNvPr>
          <p:cNvSpPr txBox="1"/>
          <p:nvPr/>
        </p:nvSpPr>
        <p:spPr>
          <a:xfrm>
            <a:off x="8353090" y="3252336"/>
            <a:ext cx="3096401" cy="26007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dirty="0">
                <a:highlight>
                  <a:srgbClr val="FFFF00"/>
                </a:highlight>
              </a:rPr>
              <a:t>Don’t use Generative AI to </a:t>
            </a:r>
            <a:r>
              <a:rPr lang="en-GB" sz="1300" b="1" dirty="0">
                <a:highlight>
                  <a:srgbClr val="FFFF00"/>
                </a:highlight>
              </a:rPr>
              <a:t>create or alter images </a:t>
            </a:r>
            <a:r>
              <a:rPr lang="en-GB" sz="1300" dirty="0">
                <a:highlight>
                  <a:srgbClr val="FFFF00"/>
                </a:highlight>
              </a:rPr>
              <a:t>in submitted manuscripts</a:t>
            </a:r>
            <a:endParaRPr lang="en-GB" sz="1300" dirty="0">
              <a:highlight>
                <a:srgbClr val="FFFF00"/>
              </a:highlight>
              <a:cs typeface="Calibri"/>
            </a:endParaRPr>
          </a:p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b="1" dirty="0"/>
              <a:t>Exception</a:t>
            </a:r>
            <a:r>
              <a:rPr lang="en-GB" sz="1300" dirty="0"/>
              <a:t>: Where the use of Generative AI or AI-assisted tools is </a:t>
            </a:r>
            <a:r>
              <a:rPr lang="en-GB" sz="1300" b="1" dirty="0"/>
              <a:t>part of the research design </a:t>
            </a:r>
            <a:r>
              <a:rPr lang="en-GB" sz="1300" dirty="0"/>
              <a:t>or </a:t>
            </a:r>
            <a:r>
              <a:rPr lang="en-GB" sz="1300" b="1" dirty="0"/>
              <a:t>research methods </a:t>
            </a:r>
            <a:endParaRPr lang="en-GB" sz="1300" b="1" dirty="0">
              <a:cs typeface="Calibri"/>
            </a:endParaRPr>
          </a:p>
          <a:p>
            <a:pPr marL="171442" indent="-171442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The use of generative AI or AI-assisted tools in the </a:t>
            </a:r>
            <a:r>
              <a:rPr lang="en-GB" sz="1300" b="1" dirty="0"/>
              <a:t>production of artwork is not permitted </a:t>
            </a:r>
            <a:r>
              <a:rPr lang="en-GB" sz="1300" dirty="0"/>
              <a:t>(but may in exceptional cases be allowed for cover art) </a:t>
            </a:r>
            <a:endParaRPr lang="en-GB" sz="1300" dirty="0">
              <a:cs typeface="Calibri"/>
            </a:endParaRP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E20CF0B8-5A26-83E8-BFE8-97B1EFDDE6C3}"/>
              </a:ext>
            </a:extLst>
          </p:cNvPr>
          <p:cNvSpPr/>
          <p:nvPr/>
        </p:nvSpPr>
        <p:spPr>
          <a:xfrm>
            <a:off x="7592052" y="464618"/>
            <a:ext cx="812029" cy="874564"/>
          </a:xfrm>
          <a:custGeom>
            <a:avLst/>
            <a:gdLst/>
            <a:ahLst/>
            <a:cxnLst/>
            <a:rect l="l" t="t" r="r" b="b"/>
            <a:pathLst>
              <a:path w="2037717" h="1994415">
                <a:moveTo>
                  <a:pt x="0" y="0"/>
                </a:moveTo>
                <a:lnTo>
                  <a:pt x="2037716" y="0"/>
                </a:lnTo>
                <a:lnTo>
                  <a:pt x="2037716" y="1994416"/>
                </a:lnTo>
                <a:lnTo>
                  <a:pt x="0" y="1994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3890BABE-717E-0D74-7239-A6131A3DE36A}"/>
              </a:ext>
            </a:extLst>
          </p:cNvPr>
          <p:cNvSpPr txBox="1"/>
          <p:nvPr/>
        </p:nvSpPr>
        <p:spPr>
          <a:xfrm>
            <a:off x="862888" y="660606"/>
            <a:ext cx="10265728" cy="54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733" b="1" dirty="0">
                <a:solidFill>
                  <a:srgbClr val="53565A"/>
                </a:solidFill>
                <a:latin typeface="Arial Bold"/>
                <a:ea typeface="Arial Bold"/>
                <a:cs typeface="Arial Bold"/>
                <a:sym typeface="Arial Bold"/>
              </a:rPr>
              <a:t>Generative AI Author policies</a:t>
            </a:r>
          </a:p>
        </p:txBody>
      </p:sp>
    </p:spTree>
    <p:extLst>
      <p:ext uri="{BB962C8B-B14F-4D97-AF65-F5344CB8AC3E}">
        <p14:creationId xmlns:p14="http://schemas.microsoft.com/office/powerpoint/2010/main" val="3631987915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80723" y="504602"/>
            <a:ext cx="2102332" cy="583473"/>
            <a:chOff x="0" y="0"/>
            <a:chExt cx="961517" cy="2668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E7E6E6">
                <a:alpha val="7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79542" y="1434225"/>
            <a:ext cx="2102332" cy="583473"/>
            <a:chOff x="0" y="0"/>
            <a:chExt cx="961517" cy="2668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80723" y="2363848"/>
            <a:ext cx="2102332" cy="583473"/>
            <a:chOff x="0" y="0"/>
            <a:chExt cx="961517" cy="2668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80723" y="3293472"/>
            <a:ext cx="2102332" cy="583473"/>
            <a:chOff x="0" y="0"/>
            <a:chExt cx="961517" cy="2668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EA692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79542" y="4223094"/>
            <a:ext cx="2102332" cy="583473"/>
            <a:chOff x="0" y="0"/>
            <a:chExt cx="961517" cy="2668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F6861F">
                <a:alpha val="7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80723" y="5152717"/>
            <a:ext cx="2102332" cy="583473"/>
            <a:chOff x="0" y="0"/>
            <a:chExt cx="961517" cy="2668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F6861F">
                <a:alpha val="7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73377" y="4569244"/>
            <a:ext cx="2102332" cy="583473"/>
            <a:chOff x="0" y="0"/>
            <a:chExt cx="961517" cy="2668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F6861F">
                <a:alpha val="7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sp>
        <p:nvSpPr>
          <p:cNvPr id="23" name="AutoShape 23"/>
          <p:cNvSpPr/>
          <p:nvPr/>
        </p:nvSpPr>
        <p:spPr>
          <a:xfrm rot="-5455">
            <a:off x="759878" y="5924552"/>
            <a:ext cx="10672247" cy="0"/>
          </a:xfrm>
          <a:prstGeom prst="line">
            <a:avLst/>
          </a:prstGeom>
          <a:ln w="9525" cap="rnd">
            <a:solidFill>
              <a:srgbClr val="DCDCD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24" name="Freeform 24"/>
          <p:cNvSpPr/>
          <p:nvPr/>
        </p:nvSpPr>
        <p:spPr>
          <a:xfrm>
            <a:off x="120628" y="3607188"/>
            <a:ext cx="4124131" cy="3093097"/>
          </a:xfrm>
          <a:custGeom>
            <a:avLst/>
            <a:gdLst/>
            <a:ahLst/>
            <a:cxnLst/>
            <a:rect l="l" t="t" r="r" b="b"/>
            <a:pathLst>
              <a:path w="6186195" h="4639646">
                <a:moveTo>
                  <a:pt x="0" y="0"/>
                </a:moveTo>
                <a:lnTo>
                  <a:pt x="6186195" y="0"/>
                </a:lnTo>
                <a:lnTo>
                  <a:pt x="6186195" y="4639646"/>
                </a:lnTo>
                <a:lnTo>
                  <a:pt x="0" y="4639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5" name="Group 25"/>
          <p:cNvGrpSpPr/>
          <p:nvPr/>
        </p:nvGrpSpPr>
        <p:grpSpPr>
          <a:xfrm>
            <a:off x="4485709" y="4514830"/>
            <a:ext cx="2102332" cy="583473"/>
            <a:chOff x="0" y="0"/>
            <a:chExt cx="961517" cy="26685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F6861F">
                <a:alpha val="71765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485709" y="1142489"/>
            <a:ext cx="2102332" cy="583473"/>
            <a:chOff x="0" y="0"/>
            <a:chExt cx="961517" cy="26685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61517" cy="266856"/>
            </a:xfrm>
            <a:custGeom>
              <a:avLst/>
              <a:gdLst/>
              <a:ahLst/>
              <a:cxnLst/>
              <a:rect l="l" t="t" r="r" b="b"/>
              <a:pathLst>
                <a:path w="961517" h="266856">
                  <a:moveTo>
                    <a:pt x="125206" y="0"/>
                  </a:moveTo>
                  <a:lnTo>
                    <a:pt x="836310" y="0"/>
                  </a:lnTo>
                  <a:cubicBezTo>
                    <a:pt x="869517" y="0"/>
                    <a:pt x="901364" y="13191"/>
                    <a:pt x="924845" y="36672"/>
                  </a:cubicBezTo>
                  <a:cubicBezTo>
                    <a:pt x="948325" y="60153"/>
                    <a:pt x="961517" y="92000"/>
                    <a:pt x="961517" y="125206"/>
                  </a:cubicBezTo>
                  <a:lnTo>
                    <a:pt x="961517" y="141650"/>
                  </a:lnTo>
                  <a:cubicBezTo>
                    <a:pt x="961517" y="174856"/>
                    <a:pt x="948325" y="206703"/>
                    <a:pt x="924845" y="230184"/>
                  </a:cubicBezTo>
                  <a:cubicBezTo>
                    <a:pt x="901364" y="253665"/>
                    <a:pt x="869517" y="266856"/>
                    <a:pt x="836310" y="266856"/>
                  </a:cubicBezTo>
                  <a:lnTo>
                    <a:pt x="125206" y="266856"/>
                  </a:lnTo>
                  <a:cubicBezTo>
                    <a:pt x="92000" y="266856"/>
                    <a:pt x="60153" y="253665"/>
                    <a:pt x="36672" y="230184"/>
                  </a:cubicBezTo>
                  <a:cubicBezTo>
                    <a:pt x="13191" y="206703"/>
                    <a:pt x="0" y="174856"/>
                    <a:pt x="0" y="141650"/>
                  </a:cubicBezTo>
                  <a:lnTo>
                    <a:pt x="0" y="125206"/>
                  </a:lnTo>
                  <a:cubicBezTo>
                    <a:pt x="0" y="92000"/>
                    <a:pt x="13191" y="60153"/>
                    <a:pt x="36672" y="36672"/>
                  </a:cubicBezTo>
                  <a:cubicBezTo>
                    <a:pt x="60153" y="13191"/>
                    <a:pt x="92000" y="0"/>
                    <a:pt x="125206" y="0"/>
                  </a:cubicBezTo>
                  <a:close/>
                </a:path>
              </a:pathLst>
            </a:custGeom>
            <a:solidFill>
              <a:srgbClr val="E7E6E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961517" cy="3144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20"/>
                </a:lnSpc>
              </a:pPr>
              <a:endParaRPr sz="1200"/>
            </a:p>
          </p:txBody>
        </p:sp>
      </p:grpSp>
      <p:sp>
        <p:nvSpPr>
          <p:cNvPr id="35" name="AutoShape 35"/>
          <p:cNvSpPr/>
          <p:nvPr/>
        </p:nvSpPr>
        <p:spPr>
          <a:xfrm flipH="1" flipV="1">
            <a:off x="6588039" y="1434225"/>
            <a:ext cx="91504" cy="291737"/>
          </a:xfrm>
          <a:prstGeom prst="line">
            <a:avLst/>
          </a:prstGeom>
          <a:ln w="28575" cap="rnd">
            <a:solidFill>
              <a:srgbClr val="DCDCDC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6" name="AutoShape 36"/>
          <p:cNvSpPr/>
          <p:nvPr/>
        </p:nvSpPr>
        <p:spPr>
          <a:xfrm>
            <a:off x="7730708" y="2017698"/>
            <a:ext cx="1181" cy="346149"/>
          </a:xfrm>
          <a:prstGeom prst="line">
            <a:avLst/>
          </a:prstGeom>
          <a:ln w="28575" cap="rnd">
            <a:solidFill>
              <a:srgbClr val="DCDCDC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7" name="AutoShape 37"/>
          <p:cNvSpPr/>
          <p:nvPr/>
        </p:nvSpPr>
        <p:spPr>
          <a:xfrm flipH="1">
            <a:off x="7731249" y="1088075"/>
            <a:ext cx="641" cy="346149"/>
          </a:xfrm>
          <a:prstGeom prst="line">
            <a:avLst/>
          </a:prstGeom>
          <a:ln w="28575" cap="rnd">
            <a:solidFill>
              <a:srgbClr val="DCDCDC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8" name="AutoShape 38"/>
          <p:cNvSpPr/>
          <p:nvPr/>
        </p:nvSpPr>
        <p:spPr>
          <a:xfrm>
            <a:off x="7731888" y="2947322"/>
            <a:ext cx="0" cy="346149"/>
          </a:xfrm>
          <a:prstGeom prst="line">
            <a:avLst/>
          </a:prstGeom>
          <a:ln w="28575" cap="rnd">
            <a:solidFill>
              <a:srgbClr val="424242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9" name="AutoShape 39"/>
          <p:cNvSpPr/>
          <p:nvPr/>
        </p:nvSpPr>
        <p:spPr>
          <a:xfrm flipH="1">
            <a:off x="7730708" y="3876944"/>
            <a:ext cx="1181" cy="346149"/>
          </a:xfrm>
          <a:prstGeom prst="line">
            <a:avLst/>
          </a:prstGeom>
          <a:ln w="28575" cap="rnd">
            <a:solidFill>
              <a:srgbClr val="424242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0" name="AutoShape 40"/>
          <p:cNvSpPr/>
          <p:nvPr/>
        </p:nvSpPr>
        <p:spPr>
          <a:xfrm>
            <a:off x="7730708" y="4806567"/>
            <a:ext cx="1181" cy="346149"/>
          </a:xfrm>
          <a:prstGeom prst="line">
            <a:avLst/>
          </a:prstGeom>
          <a:ln w="28575" cap="rnd">
            <a:solidFill>
              <a:srgbClr val="424242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1" name="AutoShape 41"/>
          <p:cNvSpPr/>
          <p:nvPr/>
        </p:nvSpPr>
        <p:spPr>
          <a:xfrm>
            <a:off x="8781873" y="4514830"/>
            <a:ext cx="91504" cy="346149"/>
          </a:xfrm>
          <a:prstGeom prst="line">
            <a:avLst/>
          </a:prstGeom>
          <a:ln w="28575" cap="rnd">
            <a:solidFill>
              <a:srgbClr val="424242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2" name="AutoShape 42"/>
          <p:cNvSpPr/>
          <p:nvPr/>
        </p:nvSpPr>
        <p:spPr>
          <a:xfrm flipH="1">
            <a:off x="6588039" y="4514830"/>
            <a:ext cx="91504" cy="291737"/>
          </a:xfrm>
          <a:prstGeom prst="line">
            <a:avLst/>
          </a:prstGeom>
          <a:ln w="28575" cap="rnd">
            <a:solidFill>
              <a:srgbClr val="424242"/>
            </a:solidFill>
            <a:prstDash val="lgDash"/>
            <a:headEnd type="none" w="sm" len="sm"/>
            <a:tailEnd type="arrow" w="med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6" name="Freeform 46"/>
          <p:cNvSpPr/>
          <p:nvPr/>
        </p:nvSpPr>
        <p:spPr>
          <a:xfrm>
            <a:off x="6287424" y="-24937"/>
            <a:ext cx="4876800" cy="2200656"/>
          </a:xfrm>
          <a:custGeom>
            <a:avLst/>
            <a:gdLst/>
            <a:ahLst/>
            <a:cxnLst/>
            <a:rect l="l" t="t" r="r" b="b"/>
            <a:pathLst>
              <a:path w="7315200" h="3300984">
                <a:moveTo>
                  <a:pt x="0" y="0"/>
                </a:moveTo>
                <a:lnTo>
                  <a:pt x="7315200" y="0"/>
                </a:lnTo>
                <a:lnTo>
                  <a:pt x="7315200" y="3300984"/>
                </a:lnTo>
                <a:lnTo>
                  <a:pt x="0" y="3300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49"/>
          <p:cNvSpPr/>
          <p:nvPr/>
        </p:nvSpPr>
        <p:spPr>
          <a:xfrm>
            <a:off x="10896333" y="6084172"/>
            <a:ext cx="535785" cy="592667"/>
          </a:xfrm>
          <a:custGeom>
            <a:avLst/>
            <a:gdLst/>
            <a:ahLst/>
            <a:cxnLst/>
            <a:rect l="l" t="t" r="r" b="b"/>
            <a:pathLst>
              <a:path w="803678" h="889000">
                <a:moveTo>
                  <a:pt x="0" y="0"/>
                </a:moveTo>
                <a:lnTo>
                  <a:pt x="803678" y="0"/>
                </a:lnTo>
                <a:lnTo>
                  <a:pt x="803678" y="889000"/>
                </a:lnTo>
                <a:lnTo>
                  <a:pt x="0" y="889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9" r="-13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50"/>
          <p:cNvSpPr/>
          <p:nvPr/>
        </p:nvSpPr>
        <p:spPr>
          <a:xfrm rot="-7144580">
            <a:off x="4636109" y="1650610"/>
            <a:ext cx="538673" cy="3145533"/>
          </a:xfrm>
          <a:custGeom>
            <a:avLst/>
            <a:gdLst/>
            <a:ahLst/>
            <a:cxnLst/>
            <a:rect l="l" t="t" r="r" b="b"/>
            <a:pathLst>
              <a:path w="808009" h="4718300">
                <a:moveTo>
                  <a:pt x="0" y="0"/>
                </a:moveTo>
                <a:lnTo>
                  <a:pt x="808008" y="0"/>
                </a:lnTo>
                <a:lnTo>
                  <a:pt x="808008" y="4718300"/>
                </a:lnTo>
                <a:lnTo>
                  <a:pt x="0" y="4718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9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51"/>
          <p:cNvSpPr/>
          <p:nvPr/>
        </p:nvSpPr>
        <p:spPr>
          <a:xfrm>
            <a:off x="1561873" y="3343937"/>
            <a:ext cx="2925257" cy="2925257"/>
          </a:xfrm>
          <a:custGeom>
            <a:avLst/>
            <a:gdLst/>
            <a:ahLst/>
            <a:cxnLst/>
            <a:rect l="l" t="t" r="r" b="b"/>
            <a:pathLst>
              <a:path w="4387885" h="4387885">
                <a:moveTo>
                  <a:pt x="0" y="0"/>
                </a:moveTo>
                <a:lnTo>
                  <a:pt x="4387884" y="0"/>
                </a:lnTo>
                <a:lnTo>
                  <a:pt x="4387884" y="4387885"/>
                </a:lnTo>
                <a:lnTo>
                  <a:pt x="0" y="43878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TextBox 52"/>
          <p:cNvSpPr txBox="1"/>
          <p:nvPr/>
        </p:nvSpPr>
        <p:spPr>
          <a:xfrm>
            <a:off x="6856780" y="631351"/>
            <a:ext cx="1745291" cy="276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>
                <a:solidFill>
                  <a:srgbClr val="FE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Author submit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027632" y="1560974"/>
            <a:ext cx="1406152" cy="27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Editor review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856780" y="2490597"/>
            <a:ext cx="1747856" cy="27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Reviewer review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038129" y="3310226"/>
            <a:ext cx="1385155" cy="57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Editor decide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165353" y="4402989"/>
            <a:ext cx="1138684" cy="276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 dirty="0">
                <a:solidFill>
                  <a:srgbClr val="3B3B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Accept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264400" y="5279466"/>
            <a:ext cx="914400" cy="276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>
                <a:solidFill>
                  <a:srgbClr val="3B3B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Publish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583867" y="4695993"/>
            <a:ext cx="681351" cy="27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>
                <a:solidFill>
                  <a:srgbClr val="3B3B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Revise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5173563" y="4634358"/>
            <a:ext cx="990107" cy="311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88"/>
              </a:lnSpc>
            </a:pPr>
            <a:r>
              <a:rPr lang="en-US" sz="1848" b="1" dirty="0">
                <a:solidFill>
                  <a:srgbClr val="3B3B3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Reject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564051" y="1269237"/>
            <a:ext cx="1944463" cy="27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Desk reject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9141421" y="1591516"/>
            <a:ext cx="3217321" cy="13826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20"/>
              </a:lnSpc>
            </a:pPr>
            <a:r>
              <a:rPr lang="tr-TR" sz="2667" b="1" spc="-104" dirty="0">
                <a:solidFill>
                  <a:srgbClr val="EA6924"/>
                </a:solidFill>
                <a:latin typeface="Arial Bold"/>
                <a:ea typeface="Arial Bold"/>
                <a:cs typeface="Arial Bold"/>
                <a:sym typeface="Arial Bold"/>
              </a:rPr>
              <a:t>Makalenin inceleme için hakemlere gönderilmesi</a:t>
            </a:r>
            <a:endParaRPr lang="en-US" sz="2667" b="1" spc="-104" dirty="0">
              <a:solidFill>
                <a:srgbClr val="EA6924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C22C8F-AB92-D051-A95D-5F95025A93DE}"/>
              </a:ext>
            </a:extLst>
          </p:cNvPr>
          <p:cNvSpPr/>
          <p:nvPr/>
        </p:nvSpPr>
        <p:spPr>
          <a:xfrm>
            <a:off x="6332356" y="1262500"/>
            <a:ext cx="2778488" cy="1476885"/>
          </a:xfrm>
          <a:prstGeom prst="ellipse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 dirty="0"/>
          </a:p>
          <a:p>
            <a:pPr algn="ctr"/>
            <a:endParaRPr lang="tr-TR" sz="2400" dirty="0"/>
          </a:p>
          <a:p>
            <a:pPr algn="ctr"/>
            <a:r>
              <a:rPr lang="tr-TR" sz="2400" dirty="0"/>
              <a:t>Tebrikler!!!</a:t>
            </a:r>
            <a:endParaRPr lang="en-NL" sz="2400" dirty="0"/>
          </a:p>
        </p:txBody>
      </p:sp>
      <p:sp>
        <p:nvSpPr>
          <p:cNvPr id="29" name="Title 24">
            <a:extLst>
              <a:ext uri="{FF2B5EF4-FFF2-40B4-BE49-F238E27FC236}">
                <a16:creationId xmlns:a16="http://schemas.microsoft.com/office/drawing/2014/main" id="{1D3769B3-85DF-176D-9C1B-BF21D12C5082}"/>
              </a:ext>
            </a:extLst>
          </p:cNvPr>
          <p:cNvSpPr txBox="1">
            <a:spLocks/>
          </p:cNvSpPr>
          <p:nvPr/>
        </p:nvSpPr>
        <p:spPr>
          <a:xfrm>
            <a:off x="4068161" y="57804"/>
            <a:ext cx="10984425" cy="59033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rgbClr val="FF9966"/>
                </a:solidFill>
                <a:latin typeface="Aptos Display" panose="020B0004020202020204" pitchFamily="34" charset="0"/>
              </a:rPr>
              <a:t>Edit</a:t>
            </a:r>
            <a:r>
              <a:rPr lang="tr-TR" sz="4000">
                <a:solidFill>
                  <a:srgbClr val="FF9966"/>
                </a:solidFill>
                <a:latin typeface="Aptos Display" panose="020B0004020202020204" pitchFamily="34" charset="0"/>
              </a:rPr>
              <a:t>ör kararı</a:t>
            </a:r>
            <a:endParaRPr lang="en-US" sz="4000" dirty="0">
              <a:solidFill>
                <a:srgbClr val="FF9966"/>
              </a:solidFill>
              <a:latin typeface="Aptos Display" panose="020B0004020202020204" pitchFamily="34" charset="0"/>
            </a:endParaRPr>
          </a:p>
        </p:txBody>
      </p:sp>
      <p:sp>
        <p:nvSpPr>
          <p:cNvPr id="30" name="Content Placeholder 25">
            <a:extLst>
              <a:ext uri="{FF2B5EF4-FFF2-40B4-BE49-F238E27FC236}">
                <a16:creationId xmlns:a16="http://schemas.microsoft.com/office/drawing/2014/main" id="{EBC0BEC1-FD78-D401-89D8-FA5AFD9A8CA7}"/>
              </a:ext>
            </a:extLst>
          </p:cNvPr>
          <p:cNvSpPr txBox="1">
            <a:spLocks/>
          </p:cNvSpPr>
          <p:nvPr/>
        </p:nvSpPr>
        <p:spPr>
          <a:xfrm>
            <a:off x="923616" y="734924"/>
            <a:ext cx="3424425" cy="1524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66700" indent="-2667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C00"/>
              </a:buClr>
              <a:buFont typeface="Arial" panose="020B0604020202020204" pitchFamily="34" charset="0"/>
              <a:buChar char="•"/>
              <a:tabLst>
                <a:tab pos="266700" algn="l"/>
              </a:tabLst>
              <a:defRPr lang="nl-NL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F6C00"/>
              </a:buClr>
              <a:buFont typeface="Arial" panose="020B0604020202020204" pitchFamily="34" charset="0"/>
              <a:buChar char="−"/>
              <a:defRPr lang="nl-N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nl-N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nl-NL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600"/>
              </a:spcAft>
              <a:buClr>
                <a:srgbClr val="FF6C00"/>
              </a:buClr>
              <a:buFont typeface="Courier New" panose="02070309020205020404" pitchFamily="49" charset="0"/>
              <a:buChar char="o"/>
              <a:defRPr lang="de-DE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FF9966"/>
              </a:buClr>
              <a:buNone/>
            </a:pPr>
            <a:r>
              <a:rPr lang="en-US" sz="2800" b="1" kern="100" dirty="0">
                <a:solidFill>
                  <a:srgbClr val="FF6C00"/>
                </a:solidFill>
                <a:latin typeface="Aptos" panose="020B00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Rejected without review (desk reject)</a:t>
            </a:r>
            <a:endParaRPr lang="tr-TR" sz="2800" b="1" kern="100" dirty="0">
              <a:solidFill>
                <a:srgbClr val="FF6C00"/>
              </a:solidFill>
              <a:latin typeface="Aptos" panose="020B00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571486" indent="-571486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FF9966"/>
              </a:buClr>
            </a:pPr>
            <a:endParaRPr lang="en-US" sz="2800" kern="100" dirty="0">
              <a:solidFill>
                <a:srgbClr val="53565A"/>
              </a:solidFill>
              <a:latin typeface="Aptos" panose="020B00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FF9966"/>
              </a:buClr>
              <a:buNone/>
            </a:pPr>
            <a:endParaRPr lang="en-US" sz="2000" kern="100" dirty="0">
              <a:solidFill>
                <a:srgbClr val="53565A"/>
              </a:solidFill>
              <a:latin typeface="Aptos" panose="020B00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205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50E2C4-F8A9-C94B-62BF-A197A7077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9966"/>
                </a:solidFill>
              </a:rPr>
              <a:t>Finding Reviewers</a:t>
            </a:r>
          </a:p>
        </p:txBody>
      </p:sp>
      <p:pic>
        <p:nvPicPr>
          <p:cNvPr id="15" name="Content Placeholder 14" descr="A screenshot of a computer&#10;&#10;Description automatically generated">
            <a:extLst>
              <a:ext uri="{FF2B5EF4-FFF2-40B4-BE49-F238E27FC236}">
                <a16:creationId xmlns:a16="http://schemas.microsoft.com/office/drawing/2014/main" id="{78C1022A-CEEC-1BF7-DDDF-9C2B53F14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93" y="1112837"/>
            <a:ext cx="10434625" cy="5349747"/>
          </a:xfrm>
        </p:spPr>
      </p:pic>
    </p:spTree>
    <p:extLst>
      <p:ext uri="{BB962C8B-B14F-4D97-AF65-F5344CB8AC3E}">
        <p14:creationId xmlns:p14="http://schemas.microsoft.com/office/powerpoint/2010/main" val="31596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E723B5-BBE6-30C9-B4FF-79DFA672D1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88"/>
          <a:stretch/>
        </p:blipFill>
        <p:spPr>
          <a:xfrm>
            <a:off x="1480458" y="294407"/>
            <a:ext cx="9939959" cy="62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C1D421-CA2A-415A-8D66-FD8B856F5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5797" y="1157084"/>
            <a:ext cx="8238318" cy="4898146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 review is not a list of results</a:t>
            </a:r>
          </a:p>
          <a:p>
            <a:r>
              <a:rPr lang="en-US" dirty="0"/>
              <a:t>Only write a review if you feel you have something to say</a:t>
            </a:r>
          </a:p>
          <a:p>
            <a:r>
              <a:rPr lang="en-US" dirty="0"/>
              <a:t>If possible, submit a proposal before writing the manuscript</a:t>
            </a:r>
          </a:p>
          <a:p>
            <a:r>
              <a:rPr lang="en-US" dirty="0"/>
              <a:t>In the proposal, make clear why the topic is important, why it is important</a:t>
            </a:r>
            <a:r>
              <a:rPr lang="en-US" i="1" dirty="0"/>
              <a:t> now</a:t>
            </a:r>
            <a:r>
              <a:rPr lang="en-US" dirty="0"/>
              <a:t>, and why </a:t>
            </a:r>
            <a:r>
              <a:rPr lang="en-US" i="1" dirty="0"/>
              <a:t>you</a:t>
            </a:r>
            <a:r>
              <a:rPr lang="en-US" dirty="0"/>
              <a:t> should write it</a:t>
            </a:r>
          </a:p>
          <a:p>
            <a:r>
              <a:rPr lang="en-US" dirty="0"/>
              <a:t>Know what journey you want to take your readers on</a:t>
            </a:r>
          </a:p>
          <a:p>
            <a:r>
              <a:rPr lang="en-US" dirty="0"/>
              <a:t>Manage readers’ expectations from the beginning</a:t>
            </a:r>
          </a:p>
          <a:p>
            <a:r>
              <a:rPr lang="en-US" dirty="0"/>
              <a:t>Avoid jargon</a:t>
            </a:r>
          </a:p>
          <a:p>
            <a:r>
              <a:rPr lang="en-US" dirty="0"/>
              <a:t>Expect to </a:t>
            </a:r>
            <a:r>
              <a:rPr lang="en-US" i="1" dirty="0"/>
              <a:t>heavily</a:t>
            </a:r>
            <a:r>
              <a:rPr lang="en-US" dirty="0"/>
              <a:t> revise the first draft</a:t>
            </a:r>
          </a:p>
          <a:p>
            <a:r>
              <a:rPr lang="en-US" dirty="0"/>
              <a:t>Follow the journal’s formatting guidelines</a:t>
            </a:r>
          </a:p>
          <a:p>
            <a:r>
              <a:rPr lang="en-US" dirty="0"/>
              <a:t>Remember, if you’ve been invited to submit a review, the editor wants you to succeed!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E52A99-F1F5-44C1-908B-640F26C6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Top 10 Take-Aways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84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4456" y="4624277"/>
            <a:ext cx="7098155" cy="1811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r>
              <a:rPr lang="tr-TR" sz="2000" dirty="0">
                <a:latin typeface="Aptos" panose="020B0004020202020204" pitchFamily="34" charset="0"/>
              </a:rPr>
              <a:t>Banu Bayram</a:t>
            </a:r>
            <a:r>
              <a:rPr lang="en-US" sz="2000" dirty="0">
                <a:latin typeface="Aptos" panose="020B0004020202020204" pitchFamily="34" charset="0"/>
              </a:rPr>
              <a:t>, PhD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r>
              <a:rPr lang="tr-TR" sz="2000" dirty="0">
                <a:latin typeface="Aptos" panose="020B0004020202020204" pitchFamily="34" charset="0"/>
              </a:rPr>
              <a:t>b</a:t>
            </a:r>
            <a:r>
              <a:rPr lang="en-GB" sz="2000" dirty="0">
                <a:latin typeface="Aptos" panose="020B0004020202020204" pitchFamily="34" charset="0"/>
              </a:rPr>
              <a:t>.</a:t>
            </a:r>
            <a:r>
              <a:rPr lang="en-GB" sz="2000" dirty="0" err="1">
                <a:latin typeface="Aptos" panose="020B0004020202020204" pitchFamily="34" charset="0"/>
              </a:rPr>
              <a:t>bayram</a:t>
            </a:r>
            <a:r>
              <a:rPr lang="en-US" sz="2000" dirty="0">
                <a:latin typeface="Aptos" panose="020B0004020202020204" pitchFamily="34" charset="0"/>
              </a:rPr>
              <a:t>@elsevier.com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73935" y="337135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04995-3148-571F-74B0-439BC8B7F1A9}"/>
              </a:ext>
            </a:extLst>
          </p:cNvPr>
          <p:cNvSpPr/>
          <p:nvPr/>
        </p:nvSpPr>
        <p:spPr>
          <a:xfrm>
            <a:off x="446315" y="2688772"/>
            <a:ext cx="5453743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tx1"/>
                </a:solidFill>
              </a:rPr>
              <a:t>Te</a:t>
            </a:r>
            <a:r>
              <a:rPr lang="tr-TR" sz="2400" dirty="0">
                <a:solidFill>
                  <a:schemeClr val="tx1"/>
                </a:solidFill>
              </a:rPr>
              <a:t>şekkür Ederim!</a:t>
            </a:r>
            <a:endParaRPr lang="en-NL" sz="2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B809D-8093-985B-EE81-B3E6EC8197BC}"/>
              </a:ext>
            </a:extLst>
          </p:cNvPr>
          <p:cNvSpPr txBox="1"/>
          <p:nvPr/>
        </p:nvSpPr>
        <p:spPr>
          <a:xfrm>
            <a:off x="46961" y="6359621"/>
            <a:ext cx="8273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https://researcheracademy.elsevier.com/writing-research/technical-writing-skills</a:t>
            </a:r>
          </a:p>
        </p:txBody>
      </p:sp>
    </p:spTree>
    <p:extLst>
      <p:ext uri="{BB962C8B-B14F-4D97-AF65-F5344CB8AC3E}">
        <p14:creationId xmlns:p14="http://schemas.microsoft.com/office/powerpoint/2010/main" val="410548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D92454-0411-4CB7-B372-456E4410FE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274503" y="568172"/>
            <a:ext cx="5906611" cy="63164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15A510-62B2-4846-A819-42C38B858588}"/>
              </a:ext>
            </a:extLst>
          </p:cNvPr>
          <p:cNvSpPr txBox="1"/>
          <p:nvPr/>
        </p:nvSpPr>
        <p:spPr>
          <a:xfrm>
            <a:off x="511225" y="1360845"/>
            <a:ext cx="8175172" cy="466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867" dirty="0"/>
              <a:t>BSc, Biology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867" dirty="0"/>
              <a:t>MSc &amp; PhD, Medical Biology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867" dirty="0"/>
              <a:t>Post-doctoral, Molecular Basis of Orthopedic Diseases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867" dirty="0"/>
              <a:t>Previous editorial experience:</a:t>
            </a:r>
          </a:p>
          <a:p>
            <a:pPr marL="450415" lvl="1" indent="-225208">
              <a:buFont typeface="Arial"/>
              <a:buChar char="•"/>
            </a:pPr>
            <a:r>
              <a:rPr lang="it-IT" sz="1867" spc="75" dirty="0">
                <a:solidFill>
                  <a:srgbClr val="53565A"/>
                </a:solidFill>
                <a:ea typeface="Arial"/>
                <a:cs typeface="Arial"/>
                <a:sym typeface="Arial"/>
              </a:rPr>
              <a:t>Associate Editor – Gene ELSEVIER (201</a:t>
            </a:r>
            <a:r>
              <a:rPr lang="tr-TR" sz="1867" spc="75" dirty="0">
                <a:solidFill>
                  <a:srgbClr val="53565A"/>
                </a:solidFill>
                <a:ea typeface="Arial"/>
                <a:cs typeface="Arial"/>
                <a:sym typeface="Arial"/>
              </a:rPr>
              <a:t>3</a:t>
            </a:r>
            <a:r>
              <a:rPr lang="it-IT" sz="1867" spc="75" dirty="0">
                <a:solidFill>
                  <a:srgbClr val="53565A"/>
                </a:solidFill>
                <a:ea typeface="Arial"/>
                <a:cs typeface="Arial"/>
                <a:sym typeface="Arial"/>
              </a:rPr>
              <a:t>-2022)</a:t>
            </a:r>
          </a:p>
          <a:p>
            <a:pPr marL="450415" lvl="1" indent="-225208">
              <a:buFont typeface="Arial"/>
              <a:buChar char="•"/>
            </a:pPr>
            <a:r>
              <a:rPr lang="en-GB" sz="1867" spc="75" dirty="0">
                <a:solidFill>
                  <a:srgbClr val="53565A"/>
                </a:solidFill>
                <a:ea typeface="Arial"/>
                <a:cs typeface="Arial"/>
                <a:sym typeface="Arial"/>
              </a:rPr>
              <a:t>Executive Editor – Human Gene ELSEVIER (2013-2016)</a:t>
            </a:r>
          </a:p>
          <a:p>
            <a:pPr marL="450415" lvl="1" indent="-225208">
              <a:buFont typeface="Arial"/>
              <a:buChar char="•"/>
            </a:pPr>
            <a:r>
              <a:rPr lang="en-GB" sz="1867" spc="75" dirty="0">
                <a:solidFill>
                  <a:srgbClr val="53565A"/>
                </a:solidFill>
                <a:ea typeface="Arial"/>
                <a:cs typeface="Arial"/>
                <a:sym typeface="Arial"/>
              </a:rPr>
              <a:t>Editor in Chief – Human Gene ELSEVIER (2016-2022)</a:t>
            </a:r>
          </a:p>
          <a:p>
            <a:pPr marL="225208" lvl="1">
              <a:lnSpc>
                <a:spcPts val="4532"/>
              </a:lnSpc>
            </a:pPr>
            <a:endParaRPr lang="en-GB" sz="2133" spc="75" dirty="0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415" lvl="1" indent="-225208">
              <a:lnSpc>
                <a:spcPts val="4532"/>
              </a:lnSpc>
              <a:buFont typeface="Arial"/>
              <a:buChar char="•"/>
            </a:pPr>
            <a:endParaRPr lang="it-IT" sz="2133" spc="75" dirty="0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415" lvl="1" indent="-225208">
              <a:lnSpc>
                <a:spcPts val="4532"/>
              </a:lnSpc>
              <a:buFont typeface="Arial"/>
              <a:buChar char="•"/>
            </a:pPr>
            <a:endParaRPr lang="en-US" sz="2133" spc="75" dirty="0">
              <a:solidFill>
                <a:srgbClr val="53565A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US" dirty="0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589A3-CC68-3677-B318-A36526AA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395" y="644545"/>
            <a:ext cx="2162668" cy="24347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245BB0-9BDA-B895-23B2-621C0EC6A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892" y="5274076"/>
            <a:ext cx="1159621" cy="1546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77F04-6D5E-33FD-DE5A-1963C3892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5895" y="5274076"/>
            <a:ext cx="1140067" cy="1520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602F9-C79B-8361-B43D-C1BA0BEFD2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894" y="5243895"/>
            <a:ext cx="1162703" cy="1550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664F3-1F3A-1496-5ACA-2E5E551C6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939" y="5282273"/>
            <a:ext cx="1151844" cy="1535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5FFB66-F403-054D-B536-D676380BC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9259" y="3730588"/>
            <a:ext cx="1123296" cy="1497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45AC91-8B32-ADBF-A937-978528097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5281" y="3742059"/>
            <a:ext cx="1197079" cy="1508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A28F30-D1E1-D9A0-6BE3-7AAFC321AF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295" y="3542982"/>
            <a:ext cx="1214104" cy="1700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29B63E-9295-D1B0-6F8C-7480BAE91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3624"/>
          <a:stretch/>
        </p:blipFill>
        <p:spPr>
          <a:xfrm>
            <a:off x="6215649" y="5272264"/>
            <a:ext cx="1105134" cy="1556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E6AD4E-5E37-A6AC-5706-037EF692EC7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7375"/>
          <a:stretch/>
        </p:blipFill>
        <p:spPr>
          <a:xfrm>
            <a:off x="8555768" y="3668452"/>
            <a:ext cx="1183472" cy="15622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A4775F-B0FB-B37E-53CE-8168CC6FEE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3023" y="5284523"/>
            <a:ext cx="1157419" cy="15254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31F463-EE75-70FE-1AAB-965D8210F1A5}"/>
              </a:ext>
            </a:extLst>
          </p:cNvPr>
          <p:cNvSpPr txBox="1"/>
          <p:nvPr/>
        </p:nvSpPr>
        <p:spPr>
          <a:xfrm>
            <a:off x="6285390" y="3123525"/>
            <a:ext cx="70005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b.bayram@elsevier.com</a:t>
            </a:r>
            <a:endParaRPr lang="en-NL" sz="2600" dirty="0"/>
          </a:p>
        </p:txBody>
      </p:sp>
      <p:pic>
        <p:nvPicPr>
          <p:cNvPr id="2050" name="Picture 2" descr="Go to journal home page - Immunobiology">
            <a:extLst>
              <a:ext uri="{FF2B5EF4-FFF2-40B4-BE49-F238E27FC236}">
                <a16:creationId xmlns:a16="http://schemas.microsoft.com/office/drawing/2014/main" id="{AA58B3EA-1FCF-84DF-8C16-947D1DEB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79" y="3741075"/>
            <a:ext cx="1119397" cy="14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o to journal home page - Next Bioengineering">
            <a:extLst>
              <a:ext uri="{FF2B5EF4-FFF2-40B4-BE49-F238E27FC236}">
                <a16:creationId xmlns:a16="http://schemas.microsoft.com/office/drawing/2014/main" id="{09F280A5-04A0-4AC0-A2B4-D50E1273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09" y="3735075"/>
            <a:ext cx="1128399" cy="15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o to journal home page - Process Biochemistry">
            <a:extLst>
              <a:ext uri="{FF2B5EF4-FFF2-40B4-BE49-F238E27FC236}">
                <a16:creationId xmlns:a16="http://schemas.microsoft.com/office/drawing/2014/main" id="{33541671-379C-0BF8-ADB6-570FA541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474" y="5262580"/>
            <a:ext cx="1173765" cy="156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o to journal home page - Human Gene">
            <a:extLst>
              <a:ext uri="{FF2B5EF4-FFF2-40B4-BE49-F238E27FC236}">
                <a16:creationId xmlns:a16="http://schemas.microsoft.com/office/drawing/2014/main" id="{23B29CA6-DEF3-39C1-1187-2501B0F9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71" y="3744697"/>
            <a:ext cx="1123295" cy="14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D4B75E-BB30-E223-74AC-B1D8423F844C}"/>
              </a:ext>
            </a:extLst>
          </p:cNvPr>
          <p:cNvSpPr txBox="1"/>
          <p:nvPr/>
        </p:nvSpPr>
        <p:spPr>
          <a:xfrm>
            <a:off x="315526" y="241191"/>
            <a:ext cx="85665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GB" sz="2400" dirty="0">
                <a:solidFill>
                  <a:srgbClr val="FF6C00"/>
                </a:solidFill>
                <a:latin typeface="Calibri" panose="020F0502020204030204"/>
              </a:rPr>
              <a:t>Banu Bayram PhD.</a:t>
            </a:r>
            <a:r>
              <a:rPr lang="tr-TR" sz="2400" dirty="0">
                <a:solidFill>
                  <a:srgbClr val="FF6C00"/>
                </a:solidFill>
                <a:latin typeface="Calibri" panose="020F0502020204030204"/>
              </a:rPr>
              <a:t> </a:t>
            </a:r>
            <a:r>
              <a:rPr lang="en-GB" sz="2400" dirty="0">
                <a:solidFill>
                  <a:sysClr val="windowText" lastClr="000000"/>
                </a:solidFill>
                <a:latin typeface="Calibri" panose="020F0502020204030204"/>
              </a:rPr>
              <a:t>Senior Scientific Editor</a:t>
            </a:r>
          </a:p>
          <a:p>
            <a:pPr defTabSz="1219170">
              <a:defRPr/>
            </a:pPr>
            <a:r>
              <a:rPr lang="en-GB" sz="2400" dirty="0">
                <a:solidFill>
                  <a:srgbClr val="FF6C00"/>
                </a:solidFill>
                <a:latin typeface="Calibri" panose="020F0502020204030204"/>
              </a:rPr>
              <a:t>ELSEVIER </a:t>
            </a:r>
            <a:r>
              <a:rPr lang="en-GB" sz="2400" dirty="0">
                <a:solidFill>
                  <a:sysClr val="windowText" lastClr="000000"/>
                </a:solidFill>
                <a:latin typeface="Calibri" panose="020F0502020204030204"/>
              </a:rPr>
              <a:t>| NETHERLANDS</a:t>
            </a:r>
          </a:p>
        </p:txBody>
      </p:sp>
    </p:spTree>
    <p:extLst>
      <p:ext uri="{BB962C8B-B14F-4D97-AF65-F5344CB8AC3E}">
        <p14:creationId xmlns:p14="http://schemas.microsoft.com/office/powerpoint/2010/main" val="200107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171307-CF02-FFB6-E0A6-9C6C2F47576E}"/>
              </a:ext>
            </a:extLst>
          </p:cNvPr>
          <p:cNvSpPr txBox="1"/>
          <p:nvPr/>
        </p:nvSpPr>
        <p:spPr>
          <a:xfrm>
            <a:off x="128683" y="3710175"/>
            <a:ext cx="2794140" cy="1898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67">
                <a:solidFill>
                  <a:schemeClr val="tx2"/>
                </a:solidFill>
              </a:rPr>
              <a:t>Ethically sound manuscripts </a:t>
            </a:r>
            <a:r>
              <a:rPr lang="en-IN" sz="1467" b="1">
                <a:solidFill>
                  <a:srgbClr val="FF322B"/>
                </a:solidFill>
              </a:rPr>
              <a:t>rejected </a:t>
            </a:r>
            <a:r>
              <a:rPr lang="en-IN" sz="1467">
                <a:solidFill>
                  <a:schemeClr val="tx2"/>
                </a:solidFill>
              </a:rPr>
              <a:t>from originating journal (pre-review or post- review)</a:t>
            </a:r>
          </a:p>
          <a:p>
            <a:endParaRPr lang="en-IN" sz="1467">
              <a:solidFill>
                <a:schemeClr val="tx2"/>
              </a:solidFill>
            </a:endParaRPr>
          </a:p>
          <a:p>
            <a:pPr marL="380972" indent="-380972">
              <a:buFont typeface="Arial" panose="020B0604020202020204" pitchFamily="34" charset="0"/>
              <a:buChar char="•"/>
            </a:pPr>
            <a:r>
              <a:rPr lang="en-IN" sz="1467">
                <a:solidFill>
                  <a:schemeClr val="tx2">
                    <a:lumMod val="50000"/>
                    <a:lumOff val="50000"/>
                  </a:schemeClr>
                </a:solidFill>
              </a:rPr>
              <a:t>Out of scope</a:t>
            </a:r>
          </a:p>
          <a:p>
            <a:pPr marL="380972" indent="-380972">
              <a:buFont typeface="Arial" panose="020B0604020202020204" pitchFamily="34" charset="0"/>
              <a:buChar char="•"/>
            </a:pPr>
            <a:r>
              <a:rPr lang="en-IN" sz="1467">
                <a:solidFill>
                  <a:schemeClr val="tx2">
                    <a:lumMod val="50000"/>
                    <a:lumOff val="50000"/>
                  </a:schemeClr>
                </a:solidFill>
              </a:rPr>
              <a:t>Low priority</a:t>
            </a:r>
          </a:p>
          <a:p>
            <a:pPr marL="380972" indent="-380972">
              <a:buFont typeface="Arial" panose="020B0604020202020204" pitchFamily="34" charset="0"/>
              <a:buChar char="•"/>
            </a:pPr>
            <a:r>
              <a:rPr lang="en-IN" sz="1467">
                <a:solidFill>
                  <a:schemeClr val="tx2">
                    <a:lumMod val="50000"/>
                    <a:lumOff val="50000"/>
                  </a:schemeClr>
                </a:solidFill>
              </a:rPr>
              <a:t>Preliminary data</a:t>
            </a:r>
          </a:p>
          <a:p>
            <a:pPr marL="380972" indent="-380972">
              <a:buFont typeface="Arial" panose="020B0604020202020204" pitchFamily="34" charset="0"/>
              <a:buChar char="•"/>
            </a:pPr>
            <a:r>
              <a:rPr lang="en-IN" sz="1467">
                <a:solidFill>
                  <a:schemeClr val="tx2">
                    <a:lumMod val="50000"/>
                    <a:lumOff val="50000"/>
                  </a:schemeClr>
                </a:solidFill>
              </a:rPr>
              <a:t>Novelty</a:t>
            </a:r>
            <a:endParaRPr lang="en-GB" sz="1467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4BA36C-DCB5-A7D2-267A-0E58F9FC7A4A}"/>
              </a:ext>
            </a:extLst>
          </p:cNvPr>
          <p:cNvGrpSpPr/>
          <p:nvPr/>
        </p:nvGrpSpPr>
        <p:grpSpPr>
          <a:xfrm>
            <a:off x="859635" y="2268697"/>
            <a:ext cx="1245620" cy="1441481"/>
            <a:chOff x="1046071" y="1573755"/>
            <a:chExt cx="934215" cy="10811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7E18E-7D82-B3AE-C42A-15A45A1DC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6071" y="1573755"/>
              <a:ext cx="738341" cy="1015219"/>
            </a:xfrm>
            <a:prstGeom prst="rect">
              <a:avLst/>
            </a:prstGeom>
          </p:spPr>
        </p:pic>
        <p:sp>
          <p:nvSpPr>
            <p:cNvPr id="9" name="Multiplication Sign 8">
              <a:extLst>
                <a:ext uri="{FF2B5EF4-FFF2-40B4-BE49-F238E27FC236}">
                  <a16:creationId xmlns:a16="http://schemas.microsoft.com/office/drawing/2014/main" id="{A6584F10-E7F1-374B-68AD-2F36FEB39A71}"/>
                </a:ext>
              </a:extLst>
            </p:cNvPr>
            <p:cNvSpPr/>
            <p:nvPr/>
          </p:nvSpPr>
          <p:spPr>
            <a:xfrm>
              <a:off x="1554158" y="2234841"/>
              <a:ext cx="426128" cy="420025"/>
            </a:xfrm>
            <a:prstGeom prst="mathMultiply">
              <a:avLst>
                <a:gd name="adj1" fmla="val 6611"/>
              </a:avLst>
            </a:prstGeom>
            <a:solidFill>
              <a:srgbClr val="FF322B"/>
            </a:solidFill>
            <a:ln w="28575">
              <a:solidFill>
                <a:srgbClr val="FF3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CD53005-6412-CEAC-6C94-E0FAF750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072" y="1287331"/>
            <a:ext cx="762197" cy="10480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320127-DE3A-F0E9-BAF2-E35B1694AC88}"/>
              </a:ext>
            </a:extLst>
          </p:cNvPr>
          <p:cNvSpPr txBox="1"/>
          <p:nvPr/>
        </p:nvSpPr>
        <p:spPr>
          <a:xfrm>
            <a:off x="2523477" y="3710178"/>
            <a:ext cx="4565417" cy="2185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867" dirty="0">
                <a:solidFill>
                  <a:schemeClr val="accent5">
                    <a:lumMod val="50000"/>
                  </a:schemeClr>
                </a:solidFill>
              </a:rPr>
              <a:t>Scientific Managing Editors</a:t>
            </a:r>
          </a:p>
          <a:p>
            <a:pPr algn="ctr"/>
            <a:r>
              <a:rPr lang="en-IN" sz="1467" dirty="0">
                <a:solidFill>
                  <a:schemeClr val="tx2"/>
                </a:solidFill>
              </a:rPr>
              <a:t>Full-time in-house editors (or external editors)</a:t>
            </a:r>
          </a:p>
          <a:p>
            <a:pPr algn="ctr"/>
            <a:r>
              <a:rPr lang="en-IN" sz="1467" dirty="0">
                <a:solidFill>
                  <a:schemeClr val="tx2"/>
                </a:solidFill>
              </a:rPr>
              <a:t>PhDs in relevant subject areas</a:t>
            </a:r>
          </a:p>
          <a:p>
            <a:endParaRPr lang="en-IN" sz="1467" dirty="0">
              <a:solidFill>
                <a:schemeClr val="tx2"/>
              </a:solidFill>
            </a:endParaRPr>
          </a:p>
          <a:p>
            <a:r>
              <a:rPr lang="en-IN" sz="1467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Provides transfer offer based on:</a:t>
            </a:r>
          </a:p>
          <a:p>
            <a:pPr marL="228584" indent="-228584">
              <a:buFont typeface="Arial" panose="020B0604020202020204" pitchFamily="34" charset="0"/>
              <a:buChar char="•"/>
            </a:pPr>
            <a:r>
              <a:rPr lang="en-IN" sz="1467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ATS data</a:t>
            </a:r>
          </a:p>
          <a:p>
            <a:pPr marL="228584" indent="-228584">
              <a:buFont typeface="Arial" panose="020B0604020202020204" pitchFamily="34" charset="0"/>
              <a:buChar char="•"/>
            </a:pPr>
            <a:r>
              <a:rPr lang="en-IN" sz="1467" dirty="0">
                <a:solidFill>
                  <a:schemeClr val="tx2">
                    <a:lumMod val="50000"/>
                    <a:lumOff val="50000"/>
                  </a:schemeClr>
                </a:solidFill>
              </a:rPr>
              <a:t>Journal scope</a:t>
            </a:r>
          </a:p>
          <a:p>
            <a:pPr marL="228584" indent="-228584">
              <a:buFont typeface="Arial" panose="020B0604020202020204" pitchFamily="34" charset="0"/>
              <a:buChar char="•"/>
            </a:pPr>
            <a:r>
              <a:rPr lang="en-IN" sz="1467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Feedback from prior transfers</a:t>
            </a:r>
          </a:p>
          <a:p>
            <a:pPr marL="228584" indent="-228584">
              <a:buFont typeface="Arial" panose="020B0604020202020204" pitchFamily="34" charset="0"/>
              <a:buChar char="•"/>
            </a:pPr>
            <a:r>
              <a:rPr lang="en-IN" sz="1467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Editor insights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0C37CF-18CF-E2A6-96C4-561045DF39C5}"/>
              </a:ext>
            </a:extLst>
          </p:cNvPr>
          <p:cNvCxnSpPr/>
          <p:nvPr/>
        </p:nvCxnSpPr>
        <p:spPr>
          <a:xfrm>
            <a:off x="2948946" y="3045631"/>
            <a:ext cx="97062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D462DE-97C2-68DA-33BE-EDBB9F868958}"/>
              </a:ext>
            </a:extLst>
          </p:cNvPr>
          <p:cNvCxnSpPr>
            <a:cxnSpLocks/>
          </p:cNvCxnSpPr>
          <p:nvPr/>
        </p:nvCxnSpPr>
        <p:spPr>
          <a:xfrm flipV="1">
            <a:off x="5864253" y="1814773"/>
            <a:ext cx="1978459" cy="54666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327035-7D6F-06D6-FFC4-91988E87FA94}"/>
              </a:ext>
            </a:extLst>
          </p:cNvPr>
          <p:cNvCxnSpPr>
            <a:cxnSpLocks/>
          </p:cNvCxnSpPr>
          <p:nvPr/>
        </p:nvCxnSpPr>
        <p:spPr>
          <a:xfrm>
            <a:off x="8901922" y="2186608"/>
            <a:ext cx="1018481" cy="49714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2A0DA9-A843-F6D2-9DF7-4B1AB2380478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746422" y="3235400"/>
            <a:ext cx="1898593" cy="86102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D09FE87-500B-C71D-8A69-16BBA6A99953}"/>
              </a:ext>
            </a:extLst>
          </p:cNvPr>
          <p:cNvCxnSpPr>
            <a:cxnSpLocks/>
          </p:cNvCxnSpPr>
          <p:nvPr/>
        </p:nvCxnSpPr>
        <p:spPr>
          <a:xfrm flipV="1">
            <a:off x="8977237" y="3613700"/>
            <a:ext cx="868177" cy="54782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4E5B3C-E6D2-E7E4-A017-6F3F4EF80354}"/>
              </a:ext>
            </a:extLst>
          </p:cNvPr>
          <p:cNvGrpSpPr/>
          <p:nvPr/>
        </p:nvGrpSpPr>
        <p:grpSpPr>
          <a:xfrm>
            <a:off x="7495349" y="3669649"/>
            <a:ext cx="1003235" cy="1350907"/>
            <a:chOff x="5621506" y="2571750"/>
            <a:chExt cx="752426" cy="1013180"/>
          </a:xfrm>
        </p:grpSpPr>
        <p:pic>
          <p:nvPicPr>
            <p:cNvPr id="10" name="Graphic 9" descr="Customer review">
              <a:extLst>
                <a:ext uri="{FF2B5EF4-FFF2-40B4-BE49-F238E27FC236}">
                  <a16:creationId xmlns:a16="http://schemas.microsoft.com/office/drawing/2014/main" id="{ECF0C60A-560D-7084-956B-9AF1FF317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33759" y="2571750"/>
              <a:ext cx="640173" cy="64017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CDA4105-CAAF-FEED-0856-ECE875630E49}"/>
                </a:ext>
              </a:extLst>
            </p:cNvPr>
            <p:cNvSpPr txBox="1"/>
            <p:nvPr/>
          </p:nvSpPr>
          <p:spPr>
            <a:xfrm>
              <a:off x="5621506" y="3208000"/>
              <a:ext cx="736740" cy="376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333"/>
                <a:t>Reviewer </a:t>
              </a:r>
            </a:p>
            <a:p>
              <a:r>
                <a:rPr lang="en-IN" sz="1333"/>
                <a:t>comments</a:t>
              </a:r>
              <a:endParaRPr lang="en-GB" sz="1333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417FB0-953F-BEB1-D315-A02B9813F439}"/>
              </a:ext>
            </a:extLst>
          </p:cNvPr>
          <p:cNvGrpSpPr/>
          <p:nvPr/>
        </p:nvGrpSpPr>
        <p:grpSpPr>
          <a:xfrm>
            <a:off x="2128235" y="2003280"/>
            <a:ext cx="1270000" cy="1339806"/>
            <a:chOff x="1823947" y="1399838"/>
            <a:chExt cx="952500" cy="1004855"/>
          </a:xfrm>
        </p:grpSpPr>
        <p:pic>
          <p:nvPicPr>
            <p:cNvPr id="3" name="Picture 8">
              <a:extLst>
                <a:ext uri="{FF2B5EF4-FFF2-40B4-BE49-F238E27FC236}">
                  <a16:creationId xmlns:a16="http://schemas.microsoft.com/office/drawing/2014/main" id="{4019E5C5-9E9D-B836-7A1D-11F056428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947" y="1399838"/>
              <a:ext cx="952500" cy="90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92277E-7A3D-F426-F526-838BC73D9153}"/>
                </a:ext>
              </a:extLst>
            </p:cNvPr>
            <p:cNvSpPr txBox="1"/>
            <p:nvPr/>
          </p:nvSpPr>
          <p:spPr>
            <a:xfrm>
              <a:off x="1854379" y="2181602"/>
              <a:ext cx="532838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333" b="1"/>
                <a:t>Author</a:t>
              </a:r>
              <a:endParaRPr lang="en-GB" sz="1333" b="1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2D1F93-538C-6B20-AC4E-21B347CC6D53}"/>
              </a:ext>
            </a:extLst>
          </p:cNvPr>
          <p:cNvGrpSpPr/>
          <p:nvPr/>
        </p:nvGrpSpPr>
        <p:grpSpPr>
          <a:xfrm>
            <a:off x="8250043" y="4260709"/>
            <a:ext cx="1848711" cy="1309963"/>
            <a:chOff x="6187530" y="3015047"/>
            <a:chExt cx="1386533" cy="9824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F01496-5870-931A-3284-C4B4CC8E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6533" y="3015047"/>
              <a:ext cx="571648" cy="78601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E7F4AF-DED1-CFF6-7CC2-C48BCD88B72B}"/>
                </a:ext>
              </a:extLst>
            </p:cNvPr>
            <p:cNvSpPr txBox="1"/>
            <p:nvPr/>
          </p:nvSpPr>
          <p:spPr>
            <a:xfrm>
              <a:off x="6187530" y="3774429"/>
              <a:ext cx="1386533" cy="223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333"/>
                <a:t>Improved manuscripts</a:t>
              </a:r>
              <a:endParaRPr lang="en-GB" sz="1333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E5DD4D9-4F6E-C1A2-7ED2-311685A32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4617" y="1669536"/>
            <a:ext cx="1070255" cy="12123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B58C71-A750-454E-1831-17CC9D93CC7D}"/>
              </a:ext>
            </a:extLst>
          </p:cNvPr>
          <p:cNvSpPr txBox="1"/>
          <p:nvPr/>
        </p:nvSpPr>
        <p:spPr>
          <a:xfrm>
            <a:off x="9526990" y="2836300"/>
            <a:ext cx="223073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33" b="1"/>
              <a:t>Editor, Destination Journal</a:t>
            </a:r>
            <a:endParaRPr lang="en-GB" sz="1333" b="1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4BDAF2E-28E5-67CF-C781-2029029FA2D7}"/>
              </a:ext>
            </a:extLst>
          </p:cNvPr>
          <p:cNvGrpSpPr/>
          <p:nvPr/>
        </p:nvGrpSpPr>
        <p:grpSpPr>
          <a:xfrm>
            <a:off x="10553271" y="3259362"/>
            <a:ext cx="1288692" cy="1353625"/>
            <a:chOff x="7742196" y="2367703"/>
            <a:chExt cx="966519" cy="101521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4C18A44-2732-7EFB-AA6F-E3879AA22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42196" y="2367703"/>
              <a:ext cx="738341" cy="1015219"/>
            </a:xfrm>
            <a:prstGeom prst="rect">
              <a:avLst/>
            </a:prstGeom>
          </p:spPr>
        </p:pic>
        <p:pic>
          <p:nvPicPr>
            <p:cNvPr id="17" name="Graphic 16" descr="Checkmark with solid fill">
              <a:extLst>
                <a:ext uri="{FF2B5EF4-FFF2-40B4-BE49-F238E27FC236}">
                  <a16:creationId xmlns:a16="http://schemas.microsoft.com/office/drawing/2014/main" id="{8DC9BD7E-0FCE-028C-E247-B13495B28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2359" y="2926566"/>
              <a:ext cx="456356" cy="456356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B2EB3AC-A2F6-5504-2B9B-D8EE5452AF91}"/>
              </a:ext>
            </a:extLst>
          </p:cNvPr>
          <p:cNvSpPr txBox="1"/>
          <p:nvPr/>
        </p:nvSpPr>
        <p:spPr>
          <a:xfrm rot="20629670">
            <a:off x="6143222" y="2007890"/>
            <a:ext cx="178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/>
              <a:t>Transfer pre-review</a:t>
            </a:r>
          </a:p>
          <a:p>
            <a:r>
              <a:rPr lang="en-IN" sz="1200"/>
              <a:t>Guaranteed peer-review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EB9F0D-3729-D0C2-0E1F-7D3E08A0EAAF}"/>
              </a:ext>
            </a:extLst>
          </p:cNvPr>
          <p:cNvSpPr txBox="1"/>
          <p:nvPr/>
        </p:nvSpPr>
        <p:spPr>
          <a:xfrm rot="1456286">
            <a:off x="5900360" y="3093760"/>
            <a:ext cx="195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/>
              <a:t>Transfer post-review</a:t>
            </a:r>
          </a:p>
          <a:p>
            <a:r>
              <a:rPr lang="en-IN" sz="1200"/>
              <a:t>Transfer Recommended</a:t>
            </a:r>
          </a:p>
          <a:p>
            <a:r>
              <a:rPr lang="en-IN" sz="1200"/>
              <a:t>Accept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1A2A89-8D0F-7956-8548-20D716A8810A}"/>
              </a:ext>
            </a:extLst>
          </p:cNvPr>
          <p:cNvSpPr txBox="1"/>
          <p:nvPr/>
        </p:nvSpPr>
        <p:spPr>
          <a:xfrm>
            <a:off x="9902879" y="4546251"/>
            <a:ext cx="216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>
                <a:solidFill>
                  <a:srgbClr val="00B050"/>
                </a:solidFill>
              </a:rPr>
              <a:t>Manuscript accepted</a:t>
            </a:r>
            <a:endParaRPr lang="en-GB" sz="1600" b="1">
              <a:solidFill>
                <a:srgbClr val="00B050"/>
              </a:solidFill>
            </a:endParaRP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6898E73D-9E52-4B9B-648A-4DD3A66B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421" y="1830147"/>
            <a:ext cx="1821031" cy="170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CFBF6E9-5486-6016-6C3F-E6CE138C3A53}"/>
              </a:ext>
            </a:extLst>
          </p:cNvPr>
          <p:cNvSpPr txBox="1"/>
          <p:nvPr/>
        </p:nvSpPr>
        <p:spPr>
          <a:xfrm>
            <a:off x="5567449" y="59450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‘Author Heroes’ can guide you on your publication journey (elsevier.com)</a:t>
            </a:r>
            <a:endParaRPr lang="en-GB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0123A86-1E5B-0171-E5E2-1BBCB5DE8BCB}"/>
              </a:ext>
            </a:extLst>
          </p:cNvPr>
          <p:cNvSpPr txBox="1">
            <a:spLocks/>
          </p:cNvSpPr>
          <p:nvPr/>
        </p:nvSpPr>
        <p:spPr>
          <a:xfrm>
            <a:off x="1022125" y="200433"/>
            <a:ext cx="10515600" cy="7904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600">
                <a:solidFill>
                  <a:srgbClr val="FF9966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Elsevier’s Article Transfer Service (ATS)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D644F-684B-E0C3-9BA7-5279D7F54D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510338" y="4722258"/>
            <a:ext cx="205740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F89014-7F8D-47C1-8D79-17A715C9D2BB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AFFE14-5248-534C-8568-081C991F7930}"/>
              </a:ext>
            </a:extLst>
          </p:cNvPr>
          <p:cNvSpPr txBox="1">
            <a:spLocks/>
          </p:cNvSpPr>
          <p:nvPr/>
        </p:nvSpPr>
        <p:spPr>
          <a:xfrm>
            <a:off x="1721670" y="693629"/>
            <a:ext cx="3316620" cy="14886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  <a:p>
            <a:pPr>
              <a:buClr>
                <a:schemeClr val="accent2"/>
              </a:buClr>
            </a:pPr>
            <a:r>
              <a:rPr lang="tr-TR" sz="2000" b="1" i="1" dirty="0"/>
              <a:t>Dergi</a:t>
            </a:r>
            <a:r>
              <a:rPr lang="en-GB" sz="2000" b="1" i="1" dirty="0"/>
              <a:t> Edit</a:t>
            </a:r>
            <a:r>
              <a:rPr lang="tr-TR" sz="2000" b="1" i="1" dirty="0"/>
              <a:t>örleri</a:t>
            </a:r>
            <a:endParaRPr lang="en-GB" sz="2000" dirty="0"/>
          </a:p>
          <a:p>
            <a:pPr>
              <a:buClr>
                <a:schemeClr val="accent2"/>
              </a:buClr>
            </a:pPr>
            <a:r>
              <a:rPr lang="en-GB" sz="2000" b="1" i="1" dirty="0"/>
              <a:t>Matching algorithms</a:t>
            </a:r>
            <a:endParaRPr lang="en-GB" sz="2000" dirty="0">
              <a:ea typeface="Calibri" panose="020F0502020204030204"/>
              <a:cs typeface="Calibri" panose="020F0502020204030204"/>
            </a:endParaRPr>
          </a:p>
          <a:p>
            <a:pPr>
              <a:buClr>
                <a:srgbClr val="ED7D31"/>
              </a:buClr>
            </a:pPr>
            <a:r>
              <a:rPr lang="en-GB" sz="2000" b="1" i="1" dirty="0">
                <a:ea typeface="Calibri" panose="020F0502020204030204"/>
                <a:cs typeface="Calibri" panose="020F0502020204030204"/>
              </a:rPr>
              <a:t>Scientific Managing Editors </a:t>
            </a:r>
            <a:endParaRPr lang="en-GB" sz="2000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180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17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41B13-1ADE-99AF-9BA0-1141BDFA4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0C5B61-2BA8-49FF-C707-547C41D10E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2164" y="213433"/>
            <a:ext cx="1049728" cy="1152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78585-4C5E-92E3-10AB-4C2DCAEAF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64" y="1524541"/>
            <a:ext cx="6662057" cy="512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27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2A88EAA6-D2C3-69E9-2A0A-3FAA19A9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82" y="762306"/>
            <a:ext cx="8928425" cy="579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25">
            <a:extLst>
              <a:ext uri="{FF2B5EF4-FFF2-40B4-BE49-F238E27FC236}">
                <a16:creationId xmlns:a16="http://schemas.microsoft.com/office/drawing/2014/main" id="{1A3E42F4-9D84-3FAE-35AD-95D245F8964E}"/>
              </a:ext>
            </a:extLst>
          </p:cNvPr>
          <p:cNvSpPr txBox="1"/>
          <p:nvPr/>
        </p:nvSpPr>
        <p:spPr>
          <a:xfrm>
            <a:off x="2902136" y="3312483"/>
            <a:ext cx="3010745" cy="90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4"/>
              </a:lnSpc>
            </a:pPr>
            <a:r>
              <a:rPr lang="en-US" sz="3423" b="1" spc="-164" dirty="0">
                <a:solidFill>
                  <a:srgbClr val="FDFBFB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 </a:t>
            </a:r>
          </a:p>
          <a:p>
            <a:pPr>
              <a:lnSpc>
                <a:spcPts val="3524"/>
              </a:lnSpc>
            </a:pPr>
            <a:r>
              <a:rPr lang="en-GB" sz="3423" b="1" i="1" spc="-164" dirty="0" err="1">
                <a:solidFill>
                  <a:schemeClr val="tx1">
                    <a:lumMod val="50000"/>
                  </a:schemeClr>
                </a:solidFill>
                <a:latin typeface="Canva Sans 1 Bold Italics"/>
                <a:ea typeface="Canva Sans 1 Bold"/>
                <a:cs typeface="Canva Sans 1 Bold"/>
                <a:sym typeface="Canva Sans 1 Bold Italics"/>
              </a:rPr>
              <a:t>Yazar</a:t>
            </a:r>
            <a:endParaRPr lang="en-US" sz="3423" b="1" spc="-164" dirty="0">
              <a:solidFill>
                <a:schemeClr val="tx1">
                  <a:lumMod val="50000"/>
                </a:schemeClr>
              </a:solidFill>
              <a:latin typeface="Canva Sans 1 Bold"/>
              <a:ea typeface="Canva Sans 1 Bold"/>
              <a:cs typeface="Canva Sans 1 Bold"/>
              <a:sym typeface="Canva Sans 1 Bold"/>
            </a:endParaRPr>
          </a:p>
        </p:txBody>
      </p:sp>
      <p:sp>
        <p:nvSpPr>
          <p:cNvPr id="35" name="TextBox 25"/>
          <p:cNvSpPr txBox="1"/>
          <p:nvPr/>
        </p:nvSpPr>
        <p:spPr>
          <a:xfrm>
            <a:off x="7504762" y="467466"/>
            <a:ext cx="1234336" cy="901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4"/>
              </a:lnSpc>
            </a:pPr>
            <a:r>
              <a:rPr lang="en-US" sz="3423" b="1" spc="-164" dirty="0">
                <a:solidFill>
                  <a:srgbClr val="FDFBFB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 </a:t>
            </a:r>
          </a:p>
          <a:p>
            <a:pPr>
              <a:lnSpc>
                <a:spcPts val="3524"/>
              </a:lnSpc>
            </a:pPr>
            <a:r>
              <a:rPr lang="en-GB" sz="3423" b="1" i="1" spc="-164" dirty="0">
                <a:solidFill>
                  <a:schemeClr val="tx1">
                    <a:lumMod val="50000"/>
                  </a:schemeClr>
                </a:solidFill>
                <a:latin typeface="Canva Sans 1 Bold Italics"/>
                <a:ea typeface="Canva Sans 1 Bold"/>
                <a:cs typeface="Canva Sans 1 Bold"/>
                <a:sym typeface="Canva Sans 1 Bold Italics"/>
              </a:rPr>
              <a:t>Edit</a:t>
            </a:r>
            <a:r>
              <a:rPr lang="tr-TR" sz="3423" b="1" i="1" spc="-164" dirty="0">
                <a:solidFill>
                  <a:schemeClr val="tx1">
                    <a:lumMod val="50000"/>
                  </a:schemeClr>
                </a:solidFill>
                <a:latin typeface="Canva Sans 1 Bold Italics"/>
                <a:ea typeface="Canva Sans 1 Bold"/>
                <a:cs typeface="Canva Sans 1 Bold"/>
                <a:sym typeface="Canva Sans 1 Bold Italics"/>
              </a:rPr>
              <a:t>ör</a:t>
            </a:r>
            <a:endParaRPr lang="en-US" sz="3423" b="1" spc="-164" dirty="0">
              <a:solidFill>
                <a:schemeClr val="tx1">
                  <a:lumMod val="50000"/>
                </a:schemeClr>
              </a:solidFill>
              <a:latin typeface="Canva Sans 1 Bold"/>
              <a:ea typeface="Canva Sans 1 Bold"/>
              <a:cs typeface="Canva Sans 1 Bold"/>
              <a:sym typeface="Canva Sans 1 Bold"/>
            </a:endParaRP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6637481C-FA81-C10F-CE96-F3D76195086E}"/>
              </a:ext>
            </a:extLst>
          </p:cNvPr>
          <p:cNvSpPr txBox="1"/>
          <p:nvPr/>
        </p:nvSpPr>
        <p:spPr>
          <a:xfrm>
            <a:off x="5025669" y="922393"/>
            <a:ext cx="1649557" cy="901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24"/>
              </a:lnSpc>
            </a:pPr>
            <a:r>
              <a:rPr lang="en-US" sz="3423" b="1" spc="-164" dirty="0">
                <a:solidFill>
                  <a:srgbClr val="FDFBFB"/>
                </a:solidFill>
                <a:latin typeface="Canva Sans 1 Bold"/>
                <a:ea typeface="Canva Sans 1 Bold"/>
                <a:cs typeface="Canva Sans 1 Bold"/>
                <a:sym typeface="Canva Sans 1 Bold"/>
              </a:rPr>
              <a:t> </a:t>
            </a:r>
          </a:p>
          <a:p>
            <a:pPr>
              <a:lnSpc>
                <a:spcPts val="3524"/>
              </a:lnSpc>
            </a:pPr>
            <a:r>
              <a:rPr lang="tr-TR" sz="3423" b="1" i="1" spc="-164" dirty="0">
                <a:solidFill>
                  <a:schemeClr val="tx1">
                    <a:lumMod val="50000"/>
                  </a:schemeClr>
                </a:solidFill>
                <a:latin typeface="Canva Sans 1 Bold Italics"/>
                <a:ea typeface="Canva Sans 1 Bold"/>
                <a:cs typeface="Canva Sans 1 Bold"/>
                <a:sym typeface="Canva Sans 1 Bold Italics"/>
              </a:rPr>
              <a:t>Hakemler</a:t>
            </a:r>
            <a:endParaRPr lang="en-US" sz="3423" b="1" spc="-164" dirty="0">
              <a:solidFill>
                <a:schemeClr val="tx1">
                  <a:lumMod val="50000"/>
                </a:schemeClr>
              </a:solidFill>
              <a:latin typeface="Canva Sans 1 Bold"/>
              <a:ea typeface="Canva Sans 1 Bold"/>
              <a:cs typeface="Canva Sans 1 Bold"/>
              <a:sym typeface="Canva Sans 1 Bold"/>
            </a:endParaRPr>
          </a:p>
        </p:txBody>
      </p:sp>
      <p:sp>
        <p:nvSpPr>
          <p:cNvPr id="5" name="Oval 46">
            <a:extLst>
              <a:ext uri="{FF2B5EF4-FFF2-40B4-BE49-F238E27FC236}">
                <a16:creationId xmlns:a16="http://schemas.microsoft.com/office/drawing/2014/main" id="{312BD585-3F33-52CF-B437-35DE6FBC2848}"/>
              </a:ext>
            </a:extLst>
          </p:cNvPr>
          <p:cNvSpPr/>
          <p:nvPr/>
        </p:nvSpPr>
        <p:spPr>
          <a:xfrm>
            <a:off x="686650" y="4056365"/>
            <a:ext cx="2836896" cy="460771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endParaRPr lang="en-US" sz="1799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26" name="Group 43">
            <a:extLst>
              <a:ext uri="{FF2B5EF4-FFF2-40B4-BE49-F238E27FC236}">
                <a16:creationId xmlns:a16="http://schemas.microsoft.com/office/drawing/2014/main" id="{4F862D54-6DDA-616A-BE03-58D4CFBD7371}"/>
              </a:ext>
            </a:extLst>
          </p:cNvPr>
          <p:cNvGrpSpPr/>
          <p:nvPr/>
        </p:nvGrpSpPr>
        <p:grpSpPr>
          <a:xfrm>
            <a:off x="246389" y="3102465"/>
            <a:ext cx="2361132" cy="2711304"/>
            <a:chOff x="2683249" y="1825999"/>
            <a:chExt cx="2181785" cy="2181785"/>
          </a:xfrm>
          <a:scene3d>
            <a:camera prst="perspectiveRelaxed">
              <a:rot lat="16800000" lon="0" rev="0"/>
            </a:camera>
            <a:lightRig rig="balanced" dir="t">
              <a:rot lat="0" lon="0" rev="4200000"/>
            </a:lightRig>
          </a:scene3d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4049A33-785B-35BD-A811-D6D3F30840EA}"/>
                </a:ext>
              </a:extLst>
            </p:cNvPr>
            <p:cNvSpPr/>
            <p:nvPr/>
          </p:nvSpPr>
          <p:spPr>
            <a:xfrm>
              <a:off x="2683249" y="1825999"/>
              <a:ext cx="2181785" cy="21817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958A2A82-7C99-2969-16A6-288B6A48C4B5}"/>
                </a:ext>
              </a:extLst>
            </p:cNvPr>
            <p:cNvSpPr/>
            <p:nvPr/>
          </p:nvSpPr>
          <p:spPr>
            <a:xfrm>
              <a:off x="2892519" y="2035269"/>
              <a:ext cx="1763245" cy="17632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Oval 23">
              <a:extLst>
                <a:ext uri="{FF2B5EF4-FFF2-40B4-BE49-F238E27FC236}">
                  <a16:creationId xmlns:a16="http://schemas.microsoft.com/office/drawing/2014/main" id="{1F5D49CD-FD66-9DF6-D518-89E2B880CC7D}"/>
                </a:ext>
              </a:extLst>
            </p:cNvPr>
            <p:cNvSpPr/>
            <p:nvPr/>
          </p:nvSpPr>
          <p:spPr>
            <a:xfrm>
              <a:off x="3140169" y="2282919"/>
              <a:ext cx="1267945" cy="126794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79CB466E-45B1-556F-C97B-9F367E0A0ADA}"/>
                </a:ext>
              </a:extLst>
            </p:cNvPr>
            <p:cNvSpPr/>
            <p:nvPr/>
          </p:nvSpPr>
          <p:spPr>
            <a:xfrm>
              <a:off x="3355041" y="2497791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E40AD89C-1536-6CA1-DF22-31AC1DAB532B}"/>
                </a:ext>
              </a:extLst>
            </p:cNvPr>
            <p:cNvSpPr/>
            <p:nvPr/>
          </p:nvSpPr>
          <p:spPr>
            <a:xfrm>
              <a:off x="3545541" y="2688291"/>
              <a:ext cx="457200" cy="45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85" name="Agrupar 3084">
            <a:extLst>
              <a:ext uri="{FF2B5EF4-FFF2-40B4-BE49-F238E27FC236}">
                <a16:creationId xmlns:a16="http://schemas.microsoft.com/office/drawing/2014/main" id="{76FE26EA-D17C-0B14-9D9E-FF14922CE8E4}"/>
              </a:ext>
            </a:extLst>
          </p:cNvPr>
          <p:cNvGrpSpPr/>
          <p:nvPr/>
        </p:nvGrpSpPr>
        <p:grpSpPr>
          <a:xfrm>
            <a:off x="-645980" y="2453969"/>
            <a:ext cx="4251610" cy="2436536"/>
            <a:chOff x="0" y="1092562"/>
            <a:chExt cx="4662164" cy="3108109"/>
          </a:xfrm>
        </p:grpSpPr>
        <p:pic>
          <p:nvPicPr>
            <p:cNvPr id="3076" name="Imagem 3075">
              <a:extLst>
                <a:ext uri="{FF2B5EF4-FFF2-40B4-BE49-F238E27FC236}">
                  <a16:creationId xmlns:a16="http://schemas.microsoft.com/office/drawing/2014/main" id="{32821ABA-05A3-102B-1680-5C83BFA36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92562"/>
              <a:ext cx="4662164" cy="3108109"/>
            </a:xfrm>
            <a:prstGeom prst="rect">
              <a:avLst/>
            </a:prstGeom>
          </p:spPr>
        </p:pic>
        <p:pic>
          <p:nvPicPr>
            <p:cNvPr id="3073" name="Picture 2" descr="Cheerful woman scientist chemist or biolog flat Vector Image">
              <a:extLst>
                <a:ext uri="{FF2B5EF4-FFF2-40B4-BE49-F238E27FC236}">
                  <a16:creationId xmlns:a16="http://schemas.microsoft.com/office/drawing/2014/main" id="{A74B359C-AFAB-5B76-E437-34C1750FC0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852" b="83056" l="34600" r="68600">
                          <a14:foregroundMark x1="59200" y1="12315" x2="51500" y2="11944"/>
                          <a14:foregroundMark x1="50400" y1="80833" x2="50400" y2="79630"/>
                          <a14:foregroundMark x1="60900" y1="83056" x2="60900" y2="78611"/>
                          <a14:foregroundMark x1="58900" y1="18981" x2="58900" y2="18981"/>
                          <a14:foregroundMark x1="51500" y1="20185" x2="59100" y2="20185"/>
                          <a14:foregroundMark x1="59100" y1="20185" x2="58500" y2="18981"/>
                          <a14:foregroundMark x1="50700" y1="82407" x2="46300" y2="8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63" t="6262" r="27091" b="13132"/>
            <a:stretch/>
          </p:blipFill>
          <p:spPr bwMode="auto">
            <a:xfrm>
              <a:off x="1676052" y="1791155"/>
              <a:ext cx="1049778" cy="2148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43">
            <a:extLst>
              <a:ext uri="{FF2B5EF4-FFF2-40B4-BE49-F238E27FC236}">
                <a16:creationId xmlns:a16="http://schemas.microsoft.com/office/drawing/2014/main" id="{0E5D7256-FF53-8DC5-0E9E-270FED0438D9}"/>
              </a:ext>
            </a:extLst>
          </p:cNvPr>
          <p:cNvGrpSpPr/>
          <p:nvPr/>
        </p:nvGrpSpPr>
        <p:grpSpPr>
          <a:xfrm>
            <a:off x="9102784" y="1648383"/>
            <a:ext cx="2331479" cy="1771348"/>
            <a:chOff x="2683249" y="1825999"/>
            <a:chExt cx="2181785" cy="2181785"/>
          </a:xfrm>
          <a:scene3d>
            <a:camera prst="perspectiveRelaxed">
              <a:rot lat="16800000" lon="0" rev="0"/>
            </a:camera>
            <a:lightRig rig="balanced" dir="t">
              <a:rot lat="0" lon="0" rev="4200000"/>
            </a:lightRig>
          </a:scene3d>
        </p:grpSpPr>
        <p:sp>
          <p:nvSpPr>
            <p:cNvPr id="41" name="Oval 5">
              <a:extLst>
                <a:ext uri="{FF2B5EF4-FFF2-40B4-BE49-F238E27FC236}">
                  <a16:creationId xmlns:a16="http://schemas.microsoft.com/office/drawing/2014/main" id="{1539194A-D181-2E77-FD58-A0CEEB40D5A3}"/>
                </a:ext>
              </a:extLst>
            </p:cNvPr>
            <p:cNvSpPr/>
            <p:nvPr/>
          </p:nvSpPr>
          <p:spPr>
            <a:xfrm>
              <a:off x="2683249" y="1825999"/>
              <a:ext cx="2181785" cy="21817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plastic"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6">
              <a:extLst>
                <a:ext uri="{FF2B5EF4-FFF2-40B4-BE49-F238E27FC236}">
                  <a16:creationId xmlns:a16="http://schemas.microsoft.com/office/drawing/2014/main" id="{3E5FECD6-336C-0026-546D-3113C9F858D7}"/>
                </a:ext>
              </a:extLst>
            </p:cNvPr>
            <p:cNvSpPr/>
            <p:nvPr/>
          </p:nvSpPr>
          <p:spPr>
            <a:xfrm>
              <a:off x="2892519" y="2035269"/>
              <a:ext cx="1763245" cy="17632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plastic"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7">
              <a:extLst>
                <a:ext uri="{FF2B5EF4-FFF2-40B4-BE49-F238E27FC236}">
                  <a16:creationId xmlns:a16="http://schemas.microsoft.com/office/drawing/2014/main" id="{5B93A261-4550-799F-26E0-3C0D889ADEE2}"/>
                </a:ext>
              </a:extLst>
            </p:cNvPr>
            <p:cNvSpPr/>
            <p:nvPr/>
          </p:nvSpPr>
          <p:spPr>
            <a:xfrm>
              <a:off x="3140169" y="2282919"/>
              <a:ext cx="1267945" cy="126794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p3d prstMaterial="plastic"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Oval 8">
              <a:extLst>
                <a:ext uri="{FF2B5EF4-FFF2-40B4-BE49-F238E27FC236}">
                  <a16:creationId xmlns:a16="http://schemas.microsoft.com/office/drawing/2014/main" id="{890A6961-C60C-E3AD-8AE8-FC2BCE4922CC}"/>
                </a:ext>
              </a:extLst>
            </p:cNvPr>
            <p:cNvSpPr/>
            <p:nvPr/>
          </p:nvSpPr>
          <p:spPr>
            <a:xfrm>
              <a:off x="3355041" y="2497791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plastic"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1F5175E3-E628-B457-AF3E-F24B0AE61D95}"/>
                </a:ext>
              </a:extLst>
            </p:cNvPr>
            <p:cNvSpPr/>
            <p:nvPr/>
          </p:nvSpPr>
          <p:spPr>
            <a:xfrm>
              <a:off x="3545541" y="2688291"/>
              <a:ext cx="457200" cy="45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plastic">
              <a:bevelT w="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Agrupar 3085">
            <a:extLst>
              <a:ext uri="{FF2B5EF4-FFF2-40B4-BE49-F238E27FC236}">
                <a16:creationId xmlns:a16="http://schemas.microsoft.com/office/drawing/2014/main" id="{31B9F814-A9B7-1237-EF47-2BB33524A756}"/>
              </a:ext>
            </a:extLst>
          </p:cNvPr>
          <p:cNvGrpSpPr/>
          <p:nvPr/>
        </p:nvGrpSpPr>
        <p:grpSpPr>
          <a:xfrm>
            <a:off x="8842054" y="621641"/>
            <a:ext cx="3082966" cy="2038307"/>
            <a:chOff x="3439690" y="1215358"/>
            <a:chExt cx="4900182" cy="3266788"/>
          </a:xfrm>
        </p:grpSpPr>
        <p:pic>
          <p:nvPicPr>
            <p:cNvPr id="8" name="Imagem 3080">
              <a:extLst>
                <a:ext uri="{FF2B5EF4-FFF2-40B4-BE49-F238E27FC236}">
                  <a16:creationId xmlns:a16="http://schemas.microsoft.com/office/drawing/2014/main" id="{56042F61-39F8-22A7-87F8-1F9B8A8D1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9690" y="1215358"/>
              <a:ext cx="4900182" cy="3266788"/>
            </a:xfrm>
            <a:prstGeom prst="rect">
              <a:avLst/>
            </a:prstGeom>
          </p:spPr>
        </p:pic>
        <p:pic>
          <p:nvPicPr>
            <p:cNvPr id="9" name="Picture 2" descr="Ilustração vetorial de um martelo de madeira">
              <a:extLst>
                <a:ext uri="{FF2B5EF4-FFF2-40B4-BE49-F238E27FC236}">
                  <a16:creationId xmlns:a16="http://schemas.microsoft.com/office/drawing/2014/main" id="{67B2FEC1-D59B-E630-8823-7CE07C9AF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028" l="4633" r="96645">
                          <a14:foregroundMark x1="10345" y1="62517" x2="4952" y2="73757"/>
                          <a14:foregroundMark x1="4952" y1="73757" x2="10703" y2="86464"/>
                          <a14:foregroundMark x1="10703" y1="86464" x2="14058" y2="69337"/>
                          <a14:foregroundMark x1="14058" y1="69337" x2="12780" y2="66080"/>
                          <a14:foregroundMark x1="46645" y1="11326" x2="46486" y2="11326"/>
                          <a14:foregroundMark x1="47604" y1="10773" x2="42790" y2="9713"/>
                          <a14:foregroundMark x1="45607" y1="1934" x2="46965" y2="552"/>
                          <a14:foregroundMark x1="40910" y1="6712" x2="45064" y2="2486"/>
                          <a14:foregroundMark x1="46741" y1="2486" x2="45367" y2="14365"/>
                          <a14:foregroundMark x1="46965" y1="552" x2="46805" y2="1934"/>
                          <a14:foregroundMark x1="45367" y1="14365" x2="44409" y2="12983"/>
                          <a14:foregroundMark x1="89936" y1="81768" x2="90981" y2="83153"/>
                          <a14:foregroundMark x1="90657" y1="88388" x2="87859" y2="87017"/>
                          <a14:foregroundMark x1="87859" y1="87017" x2="89776" y2="80939"/>
                          <a14:foregroundMark x1="99124" y1="89941" x2="99521" y2="90331"/>
                          <a14:foregroundMark x1="94442" y1="93259" x2="91374" y2="95028"/>
                          <a14:foregroundMark x1="99521" y1="90331" x2="98959" y2="90655"/>
                          <a14:foregroundMark x1="91374" y1="95028" x2="91794" y2="92899"/>
                          <a14:backgroundMark x1="40415" y1="4696" x2="40735" y2="5801"/>
                          <a14:backgroundMark x1="47125" y1="1934" x2="47125" y2="2486"/>
                          <a14:backgroundMark x1="92013" y1="81492" x2="98882" y2="90331"/>
                          <a14:backgroundMark x1="98882" y1="90331" x2="93450" y2="79282"/>
                          <a14:backgroundMark x1="93450" y1="79282" x2="91054" y2="80939"/>
                          <a14:backgroundMark x1="97284" y1="86188" x2="98083" y2="87293"/>
                          <a14:backgroundMark x1="11502" y1="59945" x2="9585" y2="60773"/>
                          <a14:backgroundMark x1="40895" y1="9392" x2="40895" y2="6630"/>
                          <a14:backgroundMark x1="40415" y1="6630" x2="38179" y2="10773"/>
                          <a14:backgroundMark x1="89936" y1="94475" x2="91214" y2="94475"/>
                          <a14:backgroundMark x1="89457" y1="94751" x2="89936" y2="941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8671" y="3082778"/>
              <a:ext cx="2419902" cy="1399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58">
            <a:extLst>
              <a:ext uri="{FF2B5EF4-FFF2-40B4-BE49-F238E27FC236}">
                <a16:creationId xmlns:a16="http://schemas.microsoft.com/office/drawing/2014/main" id="{27685031-3753-0E72-8C44-6D6B319DFA22}"/>
              </a:ext>
            </a:extLst>
          </p:cNvPr>
          <p:cNvSpPr/>
          <p:nvPr/>
        </p:nvSpPr>
        <p:spPr>
          <a:xfrm>
            <a:off x="5169403" y="5567123"/>
            <a:ext cx="1958205" cy="27521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endParaRPr lang="en-US" sz="1799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12" name="Group 43">
            <a:extLst>
              <a:ext uri="{FF2B5EF4-FFF2-40B4-BE49-F238E27FC236}">
                <a16:creationId xmlns:a16="http://schemas.microsoft.com/office/drawing/2014/main" id="{A9B627FC-03E3-7181-D0E7-4E4E09E0425B}"/>
              </a:ext>
            </a:extLst>
          </p:cNvPr>
          <p:cNvGrpSpPr/>
          <p:nvPr/>
        </p:nvGrpSpPr>
        <p:grpSpPr>
          <a:xfrm>
            <a:off x="4377910" y="2765386"/>
            <a:ext cx="2577305" cy="2125118"/>
            <a:chOff x="2683249" y="1825999"/>
            <a:chExt cx="2181785" cy="2181785"/>
          </a:xfrm>
          <a:scene3d>
            <a:camera prst="perspectiveRelaxed">
              <a:rot lat="16800000" lon="0" rev="0"/>
            </a:camera>
            <a:lightRig rig="balanced" dir="t">
              <a:rot lat="0" lon="0" rev="4200000"/>
            </a:lightRig>
          </a:scene3d>
        </p:grpSpPr>
        <p:sp>
          <p:nvSpPr>
            <p:cNvPr id="13" name="Oval 27">
              <a:extLst>
                <a:ext uri="{FF2B5EF4-FFF2-40B4-BE49-F238E27FC236}">
                  <a16:creationId xmlns:a16="http://schemas.microsoft.com/office/drawing/2014/main" id="{5CC2BE93-B920-4E7B-08F8-1C2933F9FC2E}"/>
                </a:ext>
              </a:extLst>
            </p:cNvPr>
            <p:cNvSpPr/>
            <p:nvPr/>
          </p:nvSpPr>
          <p:spPr>
            <a:xfrm>
              <a:off x="2683249" y="1825999"/>
              <a:ext cx="2181785" cy="21817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28">
              <a:extLst>
                <a:ext uri="{FF2B5EF4-FFF2-40B4-BE49-F238E27FC236}">
                  <a16:creationId xmlns:a16="http://schemas.microsoft.com/office/drawing/2014/main" id="{B183D420-274F-751F-486B-CDBCF1AAA6EA}"/>
                </a:ext>
              </a:extLst>
            </p:cNvPr>
            <p:cNvSpPr/>
            <p:nvPr/>
          </p:nvSpPr>
          <p:spPr>
            <a:xfrm>
              <a:off x="2892519" y="2035269"/>
              <a:ext cx="1763245" cy="17632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Oval 29">
              <a:extLst>
                <a:ext uri="{FF2B5EF4-FFF2-40B4-BE49-F238E27FC236}">
                  <a16:creationId xmlns:a16="http://schemas.microsoft.com/office/drawing/2014/main" id="{2A518864-E15F-7BB2-4F99-E2BF740F664F}"/>
                </a:ext>
              </a:extLst>
            </p:cNvPr>
            <p:cNvSpPr/>
            <p:nvPr/>
          </p:nvSpPr>
          <p:spPr>
            <a:xfrm>
              <a:off x="3140169" y="2282919"/>
              <a:ext cx="1267945" cy="126794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30">
              <a:extLst>
                <a:ext uri="{FF2B5EF4-FFF2-40B4-BE49-F238E27FC236}">
                  <a16:creationId xmlns:a16="http://schemas.microsoft.com/office/drawing/2014/main" id="{C3136FF1-7AA2-1807-A397-14827B0AE966}"/>
                </a:ext>
              </a:extLst>
            </p:cNvPr>
            <p:cNvSpPr/>
            <p:nvPr/>
          </p:nvSpPr>
          <p:spPr>
            <a:xfrm>
              <a:off x="3355041" y="2497791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Oval 32">
              <a:extLst>
                <a:ext uri="{FF2B5EF4-FFF2-40B4-BE49-F238E27FC236}">
                  <a16:creationId xmlns:a16="http://schemas.microsoft.com/office/drawing/2014/main" id="{F575B732-66ED-D11F-19BF-FE5E76D0EE68}"/>
                </a:ext>
              </a:extLst>
            </p:cNvPr>
            <p:cNvSpPr/>
            <p:nvPr/>
          </p:nvSpPr>
          <p:spPr>
            <a:xfrm>
              <a:off x="3545541" y="2688291"/>
              <a:ext cx="457200" cy="457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sp3d prstMaterial="plastic">
              <a:bevelT w="0" h="152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15">
                <a:defRPr/>
              </a:pPr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Imagem 62">
            <a:extLst>
              <a:ext uri="{FF2B5EF4-FFF2-40B4-BE49-F238E27FC236}">
                <a16:creationId xmlns:a16="http://schemas.microsoft.com/office/drawing/2014/main" id="{ACA66BB0-5444-5562-A8ED-2D79E8A70D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97" y="2285984"/>
            <a:ext cx="2813822" cy="1875881"/>
          </a:xfrm>
          <a:prstGeom prst="rect">
            <a:avLst/>
          </a:prstGeom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id="{29100772-0402-80B8-4A5F-CD8843DC292E}"/>
              </a:ext>
            </a:extLst>
          </p:cNvPr>
          <p:cNvSpPr txBox="1">
            <a:spLocks/>
          </p:cNvSpPr>
          <p:nvPr/>
        </p:nvSpPr>
        <p:spPr>
          <a:xfrm>
            <a:off x="2598111" y="42201"/>
            <a:ext cx="6043537" cy="15262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kern="100" dirty="0">
                <a:latin typeface="Arial"/>
                <a:ea typeface="SimSun"/>
                <a:cs typeface="Arial"/>
              </a:rPr>
              <a:t>‘Review Article’</a:t>
            </a:r>
            <a:br>
              <a:rPr lang="en-GB" sz="3733" dirty="0"/>
            </a:br>
            <a:endParaRPr lang="en-US" sz="3733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1229D4-8A39-E810-75D0-98A503D54D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344"/>
          <a:stretch/>
        </p:blipFill>
        <p:spPr>
          <a:xfrm>
            <a:off x="636333" y="488361"/>
            <a:ext cx="11131124" cy="5881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F43945-A506-8130-BD90-B2952AA4BC48}"/>
              </a:ext>
            </a:extLst>
          </p:cNvPr>
          <p:cNvSpPr txBox="1"/>
          <p:nvPr/>
        </p:nvSpPr>
        <p:spPr>
          <a:xfrm>
            <a:off x="1883228" y="6488668"/>
            <a:ext cx="8273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dirty="0"/>
              <a:t>https://researcheracademy.elsevier.com/writing-research/technical-writing-skills</a:t>
            </a:r>
          </a:p>
        </p:txBody>
      </p:sp>
    </p:spTree>
    <p:extLst>
      <p:ext uri="{BB962C8B-B14F-4D97-AF65-F5344CB8AC3E}">
        <p14:creationId xmlns:p14="http://schemas.microsoft.com/office/powerpoint/2010/main" val="1149612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DB44DE-8337-40EF-985E-A47AE9DD7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0597" y="1738845"/>
            <a:ext cx="7960022" cy="3183143"/>
          </a:xfrm>
        </p:spPr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333333"/>
              </a:solidFill>
            </a:endParaRPr>
          </a:p>
          <a:p>
            <a:r>
              <a:rPr lang="en-US" dirty="0">
                <a:solidFill>
                  <a:srgbClr val="333333"/>
                </a:solidFill>
              </a:rPr>
              <a:t>They organize, evaluate, and distill information </a:t>
            </a:r>
          </a:p>
          <a:p>
            <a:r>
              <a:rPr lang="en-US" dirty="0">
                <a:solidFill>
                  <a:srgbClr val="333333"/>
                </a:solidFill>
              </a:rPr>
              <a:t>They are an entry point for students</a:t>
            </a:r>
          </a:p>
          <a:p>
            <a:r>
              <a:rPr lang="en-US" dirty="0">
                <a:solidFill>
                  <a:srgbClr val="333333"/>
                </a:solidFill>
              </a:rPr>
              <a:t>They provide a bridge between fields</a:t>
            </a:r>
          </a:p>
          <a:p>
            <a:r>
              <a:rPr lang="en-US" dirty="0">
                <a:solidFill>
                  <a:srgbClr val="333333"/>
                </a:solidFill>
              </a:rPr>
              <a:t>They direct and shape future research</a:t>
            </a: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87E5CD-1CBA-4D87-A2C1-5CBE5E42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reviews useful?</a:t>
            </a:r>
          </a:p>
        </p:txBody>
      </p:sp>
      <p:pic>
        <p:nvPicPr>
          <p:cNvPr id="1036" name="Picture 12" descr="Chemistry, Distillation, Osmosis">
            <a:extLst>
              <a:ext uri="{FF2B5EF4-FFF2-40B4-BE49-F238E27FC236}">
                <a16:creationId xmlns:a16="http://schemas.microsoft.com/office/drawing/2014/main" id="{89BC6BCC-8D14-4032-A4DE-AE9AC33F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597" y="4538358"/>
            <a:ext cx="1702622" cy="1710330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olden Gate Bridge, Suspension Bridge">
            <a:extLst>
              <a:ext uri="{FF2B5EF4-FFF2-40B4-BE49-F238E27FC236}">
                <a16:creationId xmlns:a16="http://schemas.microsoft.com/office/drawing/2014/main" id="{4EA5D917-9B65-4180-BF9D-0AC910944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" t="7608" r="-2102" b="1201"/>
          <a:stretch/>
        </p:blipFill>
        <p:spPr bwMode="auto">
          <a:xfrm>
            <a:off x="6232614" y="4530125"/>
            <a:ext cx="1702622" cy="1711423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mpass, Instrument, Navigation, Points Of The Compass">
            <a:extLst>
              <a:ext uri="{FF2B5EF4-FFF2-40B4-BE49-F238E27FC236}">
                <a16:creationId xmlns:a16="http://schemas.microsoft.com/office/drawing/2014/main" id="{5B8124D6-96AE-4959-8723-FD2660851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34" y="4552886"/>
            <a:ext cx="1709928" cy="1709928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oor, Open Door, Wooden Door, Glass Panes, Translucent">
            <a:extLst>
              <a:ext uri="{FF2B5EF4-FFF2-40B4-BE49-F238E27FC236}">
                <a16:creationId xmlns:a16="http://schemas.microsoft.com/office/drawing/2014/main" id="{40AEA53D-3FC5-4E2A-B23C-85D8A1CB0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5" r="15801"/>
          <a:stretch/>
        </p:blipFill>
        <p:spPr bwMode="auto">
          <a:xfrm>
            <a:off x="4298809" y="4530125"/>
            <a:ext cx="1702622" cy="1711423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6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8FC3D-96C4-4CF6-AD6D-CBA8AD34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392786"/>
            <a:ext cx="8238318" cy="48981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 So Good Reasons</a:t>
            </a:r>
          </a:p>
          <a:p>
            <a:pPr lvl="1"/>
            <a:r>
              <a:rPr lang="en-US" dirty="0"/>
              <a:t>You want to learn about a new subfield</a:t>
            </a:r>
          </a:p>
          <a:p>
            <a:pPr lvl="1"/>
            <a:r>
              <a:rPr lang="en-US" dirty="0"/>
              <a:t>It seems like an easy way to get another line on your CV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dirty="0"/>
              <a:t>Practical Reasons</a:t>
            </a:r>
          </a:p>
          <a:p>
            <a:pPr lvl="1"/>
            <a:r>
              <a:rPr lang="en-US" dirty="0"/>
              <a:t>It’s an opportunity to demonstrate expertise in your subfield</a:t>
            </a:r>
          </a:p>
          <a:p>
            <a:pPr lvl="1"/>
            <a:r>
              <a:rPr lang="en-US" dirty="0"/>
              <a:t>On average, reviews are cited and downloaded more than primary research articles</a:t>
            </a:r>
          </a:p>
          <a:p>
            <a:pPr lvl="1"/>
            <a:r>
              <a:rPr lang="en-US" dirty="0"/>
              <a:t>It’s an opportunity to think deeply about the state of your subfield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dirty="0"/>
              <a:t>Good Reasons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A Great Reason</a:t>
            </a:r>
          </a:p>
          <a:p>
            <a:pPr lvl="1"/>
            <a:r>
              <a:rPr lang="en-US" dirty="0"/>
              <a:t>You can provide an insight that cannot be directly obtained from reading the primary empirical literature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A25661-6644-4A5A-8926-77D0653E1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841" y="835743"/>
            <a:ext cx="8238319" cy="380586"/>
          </a:xfrm>
        </p:spPr>
        <p:txBody>
          <a:bodyPr/>
          <a:lstStyle/>
          <a:p>
            <a:r>
              <a:rPr lang="en-US" dirty="0"/>
              <a:t>Why write a review?</a:t>
            </a:r>
          </a:p>
        </p:txBody>
      </p:sp>
      <p:pic>
        <p:nvPicPr>
          <p:cNvPr id="4" name="Picture 12" descr="Chemistry, Distillation, Osmosis">
            <a:extLst>
              <a:ext uri="{FF2B5EF4-FFF2-40B4-BE49-F238E27FC236}">
                <a16:creationId xmlns:a16="http://schemas.microsoft.com/office/drawing/2014/main" id="{8159861B-37EF-4179-9344-BE9E2E3F8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72" y="4534309"/>
            <a:ext cx="774840" cy="778348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olden Gate Bridge, Suspension Bridge">
            <a:extLst>
              <a:ext uri="{FF2B5EF4-FFF2-40B4-BE49-F238E27FC236}">
                <a16:creationId xmlns:a16="http://schemas.microsoft.com/office/drawing/2014/main" id="{8C843370-22B5-40FF-A238-CCCEE1BFC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" t="7608" r="-2102" b="1201"/>
          <a:stretch/>
        </p:blipFill>
        <p:spPr bwMode="auto">
          <a:xfrm>
            <a:off x="6461515" y="4533811"/>
            <a:ext cx="774840" cy="778846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Compass, Instrument, Navigation, Points Of The Compass">
            <a:extLst>
              <a:ext uri="{FF2B5EF4-FFF2-40B4-BE49-F238E27FC236}">
                <a16:creationId xmlns:a16="http://schemas.microsoft.com/office/drawing/2014/main" id="{4E2CDCF3-2E89-4FCD-B617-D6511DB53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69" y="4533812"/>
            <a:ext cx="778165" cy="778165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Door, Open Door, Wooden Door, Glass Panes, Translucent">
            <a:extLst>
              <a:ext uri="{FF2B5EF4-FFF2-40B4-BE49-F238E27FC236}">
                <a16:creationId xmlns:a16="http://schemas.microsoft.com/office/drawing/2014/main" id="{7CDE4B13-F6AF-461B-BCC9-5521CD474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5" r="15801"/>
          <a:stretch/>
        </p:blipFill>
        <p:spPr bwMode="auto">
          <a:xfrm>
            <a:off x="5438243" y="4533811"/>
            <a:ext cx="774840" cy="778846"/>
          </a:xfrm>
          <a:prstGeom prst="rect">
            <a:avLst/>
          </a:prstGeom>
          <a:noFill/>
          <a:ln w="28575">
            <a:solidFill>
              <a:srgbClr val="3AAB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022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1304</Words>
  <Application>Microsoft Office PowerPoint</Application>
  <PresentationFormat>Widescreen</PresentationFormat>
  <Paragraphs>249</Paragraphs>
  <Slides>26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微软雅黑</vt:lpstr>
      <vt:lpstr>Aptos</vt:lpstr>
      <vt:lpstr>Aptos Display</vt:lpstr>
      <vt:lpstr>Arial</vt:lpstr>
      <vt:lpstr>Arial Bold</vt:lpstr>
      <vt:lpstr>Arimo</vt:lpstr>
      <vt:lpstr>Calibri</vt:lpstr>
      <vt:lpstr>Canva Sans 1 Bold</vt:lpstr>
      <vt:lpstr>Canva Sans 1 Bold Italics</vt:lpstr>
      <vt:lpstr>Open Sans Bold</vt:lpstr>
      <vt:lpstr>Roboto Bold</vt:lpstr>
      <vt:lpstr>Segoe UI</vt:lpstr>
      <vt:lpstr>Times New Roman</vt:lpstr>
      <vt:lpstr>var(--_99wljgj)</vt:lpstr>
      <vt:lpstr>Office Theme</vt:lpstr>
      <vt:lpstr>Editörün Gözünden ‘Review Article’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are reviews useful?</vt:lpstr>
      <vt:lpstr>Why write a review?</vt:lpstr>
      <vt:lpstr>Doğru Dergi Seçimi </vt:lpstr>
      <vt:lpstr>What to include in a proposal</vt:lpstr>
      <vt:lpstr>What if the editor says no?</vt:lpstr>
      <vt:lpstr>PowerPoint Presentation</vt:lpstr>
      <vt:lpstr>PowerPoint Presentation</vt:lpstr>
      <vt:lpstr>PowerPoint Presentation</vt:lpstr>
      <vt:lpstr>Editörlerin kullandığı ön değerlendirme sekmeleri</vt:lpstr>
      <vt:lpstr>Evaluate Manuscript Tool</vt:lpstr>
      <vt:lpstr>Evaluate Manuscript Tool</vt:lpstr>
      <vt:lpstr>Evaluate Manuscript Tool</vt:lpstr>
      <vt:lpstr>CrossCheck “Document Viewer”</vt:lpstr>
      <vt:lpstr>PowerPoint Presentation</vt:lpstr>
      <vt:lpstr>PowerPoint Presentation</vt:lpstr>
      <vt:lpstr>Finding Reviewers</vt:lpstr>
      <vt:lpstr>PowerPoint Presentation</vt:lpstr>
      <vt:lpstr> Top 10 Take-Aways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Bayram, Banu (ELS-AMS)</dc:creator>
  <cp:lastModifiedBy>Bayram, Banu (ELS-AMS)</cp:lastModifiedBy>
  <cp:revision>1</cp:revision>
  <dcterms:created xsi:type="dcterms:W3CDTF">2025-03-05T23:02:42Z</dcterms:created>
  <dcterms:modified xsi:type="dcterms:W3CDTF">2025-03-07T11:46:50Z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2025-03-05T23:02:52Z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2e6e0385-3a36-4002-ae98-cb43e0616dfa</vt:lpwstr>
  </property>
  <property fmtid="{D5CDD505-2E9C-101B-9397-08002B2CF9AE}" pid="8" name="MSIP_Label_549ac42a-3eb4-4074-b885-aea26bd6241e_ContentBits">
    <vt:lpwstr>0</vt:lpwstr>
  </property>
  <property fmtid="{D5CDD505-2E9C-101B-9397-08002B2CF9AE}" pid="9" name="MSIP_Label_549ac42a-3eb4-4074-b885-aea26bd6241e_Tag">
    <vt:lpwstr>10, 3, 0, 1</vt:lpwstr>
  </property>
</Properties>
</file>